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04" r:id="rId1"/>
    <p:sldMasterId id="2147484311" r:id="rId2"/>
    <p:sldMasterId id="2147484324" r:id="rId3"/>
    <p:sldMasterId id="2147485374" r:id="rId4"/>
  </p:sldMasterIdLst>
  <p:notesMasterIdLst>
    <p:notesMasterId r:id="rId24"/>
  </p:notesMasterIdLst>
  <p:handoutMasterIdLst>
    <p:handoutMasterId r:id="rId25"/>
  </p:handoutMasterIdLst>
  <p:sldIdLst>
    <p:sldId id="1177" r:id="rId5"/>
    <p:sldId id="1357" r:id="rId6"/>
    <p:sldId id="1341" r:id="rId7"/>
    <p:sldId id="1333" r:id="rId8"/>
    <p:sldId id="1287" r:id="rId9"/>
    <p:sldId id="1325" r:id="rId10"/>
    <p:sldId id="1348" r:id="rId11"/>
    <p:sldId id="1320" r:id="rId12"/>
    <p:sldId id="1316" r:id="rId13"/>
    <p:sldId id="1317" r:id="rId14"/>
    <p:sldId id="1318" r:id="rId15"/>
    <p:sldId id="1347" r:id="rId16"/>
    <p:sldId id="1349" r:id="rId17"/>
    <p:sldId id="1350" r:id="rId18"/>
    <p:sldId id="1351" r:id="rId19"/>
    <p:sldId id="1352" r:id="rId20"/>
    <p:sldId id="1354" r:id="rId21"/>
    <p:sldId id="1355" r:id="rId22"/>
    <p:sldId id="1274" r:id="rId2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orient="horz" pos="2949">
          <p15:clr>
            <a:srgbClr val="A4A3A4"/>
          </p15:clr>
        </p15:guide>
        <p15:guide id="3" orient="horz" pos="2907">
          <p15:clr>
            <a:srgbClr val="A4A3A4"/>
          </p15:clr>
        </p15:guide>
        <p15:guide id="4" orient="horz" pos="2929">
          <p15:clr>
            <a:srgbClr val="A4A3A4"/>
          </p15:clr>
        </p15:guide>
        <p15:guide id="5" orient="horz" pos="2909">
          <p15:clr>
            <a:srgbClr val="A4A3A4"/>
          </p15:clr>
        </p15:guide>
        <p15:guide id="6" orient="horz" pos="2930">
          <p15:clr>
            <a:srgbClr val="A4A3A4"/>
          </p15:clr>
        </p15:guide>
        <p15:guide id="7" orient="horz" pos="2888">
          <p15:clr>
            <a:srgbClr val="A4A3A4"/>
          </p15:clr>
        </p15:guide>
        <p15:guide id="8" orient="horz" pos="2910">
          <p15:clr>
            <a:srgbClr val="A4A3A4"/>
          </p15:clr>
        </p15:guide>
        <p15:guide id="9" pos="2209">
          <p15:clr>
            <a:srgbClr val="A4A3A4"/>
          </p15:clr>
        </p15:guide>
        <p15:guide id="10" pos="2230">
          <p15:clr>
            <a:srgbClr val="A4A3A4"/>
          </p15:clr>
        </p15:guide>
        <p15:guide id="11" pos="2188">
          <p15:clr>
            <a:srgbClr val="A4A3A4"/>
          </p15:clr>
        </p15:guide>
        <p15:guide id="12" orient="horz" pos="2947">
          <p15:clr>
            <a:srgbClr val="A4A3A4"/>
          </p15:clr>
        </p15:guide>
        <p15:guide id="13" orient="horz" pos="2968">
          <p15:clr>
            <a:srgbClr val="A4A3A4"/>
          </p15:clr>
        </p15:guide>
        <p15:guide id="14" orient="horz" pos="2926">
          <p15:clr>
            <a:srgbClr val="A4A3A4"/>
          </p15:clr>
        </p15:guide>
        <p15:guide id="15" orient="horz" pos="29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O" initials="PMO" lastIdx="2" clrIdx="0"/>
  <p:cmAuthor id="1" name="WAM" initials="WA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00EAF0"/>
    <a:srgbClr val="FF3300"/>
    <a:srgbClr val="E9EDF4"/>
    <a:srgbClr val="FFFF66"/>
    <a:srgbClr val="FF9933"/>
    <a:srgbClr val="003300"/>
    <a:srgbClr val="95B74F"/>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8" autoAdjust="0"/>
    <p:restoredTop sz="91349" autoAdjust="0"/>
  </p:normalViewPr>
  <p:slideViewPr>
    <p:cSldViewPr>
      <p:cViewPr>
        <p:scale>
          <a:sx n="73" d="100"/>
          <a:sy n="73" d="100"/>
        </p:scale>
        <p:origin x="-360" y="-24"/>
      </p:cViewPr>
      <p:guideLst>
        <p:guide orient="horz"/>
        <p:guide pos="2880"/>
      </p:guideLst>
    </p:cSldViewPr>
  </p:slideViewPr>
  <p:outlineViewPr>
    <p:cViewPr>
      <p:scale>
        <a:sx n="33" d="100"/>
        <a:sy n="33" d="100"/>
      </p:scale>
      <p:origin x="0" y="0"/>
    </p:cViewPr>
  </p:outlineViewPr>
  <p:notesTextViewPr>
    <p:cViewPr>
      <p:scale>
        <a:sx n="120" d="100"/>
        <a:sy n="120" d="100"/>
      </p:scale>
      <p:origin x="0" y="0"/>
    </p:cViewPr>
  </p:notesTextViewPr>
  <p:sorterViewPr>
    <p:cViewPr varScale="1">
      <p:scale>
        <a:sx n="1" d="1"/>
        <a:sy n="1" d="1"/>
      </p:scale>
      <p:origin x="0" y="0"/>
    </p:cViewPr>
  </p:sorterViewPr>
  <p:notesViewPr>
    <p:cSldViewPr>
      <p:cViewPr varScale="1">
        <p:scale>
          <a:sx n="56" d="100"/>
          <a:sy n="56" d="100"/>
        </p:scale>
        <p:origin x="-2784" y="-78"/>
      </p:cViewPr>
      <p:guideLst>
        <p:guide orient="horz" pos="2928"/>
        <p:guide orient="horz" pos="2949"/>
        <p:guide orient="horz" pos="2907"/>
        <p:guide orient="horz" pos="2929"/>
        <p:guide orient="horz" pos="2909"/>
        <p:guide orient="horz" pos="2930"/>
        <p:guide orient="horz" pos="2888"/>
        <p:guide orient="horz" pos="2910"/>
        <p:guide orient="horz" pos="2947"/>
        <p:guide orient="horz" pos="2968"/>
        <p:guide orient="horz" pos="2926"/>
        <p:guide orient="horz" pos="2948"/>
        <p:guide pos="2209"/>
        <p:guide pos="223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1029"/>
          <p:cNvSpPr>
            <a:spLocks noGrp="1" noChangeArrowheads="1"/>
          </p:cNvSpPr>
          <p:nvPr>
            <p:ph type="sldNum" sz="quarter" idx="3"/>
          </p:nvPr>
        </p:nvSpPr>
        <p:spPr bwMode="auto">
          <a:xfrm>
            <a:off x="3973514" y="8831421"/>
            <a:ext cx="3036887" cy="464979"/>
          </a:xfrm>
          <a:prstGeom prst="rect">
            <a:avLst/>
          </a:prstGeom>
          <a:noFill/>
          <a:ln w="9525">
            <a:noFill/>
            <a:miter lim="800000"/>
            <a:headEnd/>
            <a:tailEnd/>
          </a:ln>
          <a:effectLst/>
        </p:spPr>
        <p:txBody>
          <a:bodyPr vert="horz" wrap="square" lIns="93556" tIns="46778" rIns="93556" bIns="46778" numCol="1" anchor="b" anchorCtr="0" compatLnSpc="1">
            <a:prstTxWarp prst="textNoShape">
              <a:avLst/>
            </a:prstTxWarp>
          </a:bodyPr>
          <a:lstStyle>
            <a:lvl1pPr algn="r" defTabSz="935038" eaLnBrk="1" hangingPunct="1">
              <a:defRPr sz="1200">
                <a:latin typeface="Times New Roman" pitchFamily="18" charset="0"/>
              </a:defRPr>
            </a:lvl1pPr>
          </a:lstStyle>
          <a:p>
            <a:fld id="{C0F6647C-AD65-4B48-9EE4-5BCCDD274ECE}" type="slidenum">
              <a:rPr lang="en-US" altLang="en-US"/>
              <a:pPr/>
              <a:t>‹#›</a:t>
            </a:fld>
            <a:endParaRPr lang="en-US" altLang="en-US"/>
          </a:p>
        </p:txBody>
      </p:sp>
    </p:spTree>
    <p:extLst>
      <p:ext uri="{BB962C8B-B14F-4D97-AF65-F5344CB8AC3E}">
        <p14:creationId xmlns:p14="http://schemas.microsoft.com/office/powerpoint/2010/main" val="3787350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03276" y="4343007"/>
            <a:ext cx="5476875" cy="4430890"/>
          </a:xfrm>
          <a:prstGeom prst="rect">
            <a:avLst/>
          </a:prstGeom>
          <a:noFill/>
          <a:ln w="9525">
            <a:noFill/>
            <a:miter lim="800000"/>
            <a:headEnd/>
            <a:tailEnd/>
          </a:ln>
          <a:effectLst/>
        </p:spPr>
        <p:txBody>
          <a:bodyPr vert="horz" wrap="square" lIns="93556" tIns="46778" rIns="93556" bIns="467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7"/>
          <p:cNvSpPr>
            <a:spLocks noGrp="1" noChangeArrowheads="1"/>
          </p:cNvSpPr>
          <p:nvPr>
            <p:ph type="sldNum" sz="quarter" idx="5"/>
          </p:nvPr>
        </p:nvSpPr>
        <p:spPr bwMode="auto">
          <a:xfrm>
            <a:off x="3973514" y="8831421"/>
            <a:ext cx="3036887" cy="464979"/>
          </a:xfrm>
          <a:prstGeom prst="rect">
            <a:avLst/>
          </a:prstGeom>
          <a:noFill/>
          <a:ln w="9525">
            <a:noFill/>
            <a:miter lim="800000"/>
            <a:headEnd/>
            <a:tailEnd/>
          </a:ln>
          <a:effectLst/>
        </p:spPr>
        <p:txBody>
          <a:bodyPr vert="horz" wrap="square" lIns="93556" tIns="46778" rIns="93556" bIns="46778" numCol="1" anchor="b" anchorCtr="0" compatLnSpc="1">
            <a:prstTxWarp prst="textNoShape">
              <a:avLst/>
            </a:prstTxWarp>
          </a:bodyPr>
          <a:lstStyle>
            <a:lvl1pPr algn="r" defTabSz="935038" eaLnBrk="1" hangingPunct="1">
              <a:defRPr sz="1200">
                <a:latin typeface="Times New Roman" pitchFamily="18" charset="0"/>
              </a:defRPr>
            </a:lvl1pPr>
          </a:lstStyle>
          <a:p>
            <a:fld id="{18BE55D0-4D5D-4D46-BEEA-F35537A41EB1}" type="slidenum">
              <a:rPr lang="en-US" altLang="en-US"/>
              <a:pPr/>
              <a:t>‹#›</a:t>
            </a:fld>
            <a:endParaRPr lang="en-US" altLang="en-US"/>
          </a:p>
        </p:txBody>
      </p:sp>
    </p:spTree>
    <p:extLst>
      <p:ext uri="{BB962C8B-B14F-4D97-AF65-F5344CB8AC3E}">
        <p14:creationId xmlns:p14="http://schemas.microsoft.com/office/powerpoint/2010/main" val="39902299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smtClean="0">
              <a:latin typeface="Times New Roman" pitchFamily="18"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Arial" charset="0"/>
              </a:defRPr>
            </a:lvl1pPr>
            <a:lvl2pPr marL="742950" indent="-285750" defTabSz="935038">
              <a:defRPr sz="2400">
                <a:solidFill>
                  <a:schemeClr val="tx1"/>
                </a:solidFill>
                <a:latin typeface="Arial" charset="0"/>
              </a:defRPr>
            </a:lvl2pPr>
            <a:lvl3pPr marL="1143000" indent="-228600" defTabSz="935038">
              <a:defRPr sz="2400">
                <a:solidFill>
                  <a:schemeClr val="tx1"/>
                </a:solidFill>
                <a:latin typeface="Arial" charset="0"/>
              </a:defRPr>
            </a:lvl3pPr>
            <a:lvl4pPr marL="1600200" indent="-228600" defTabSz="935038">
              <a:defRPr sz="2400">
                <a:solidFill>
                  <a:schemeClr val="tx1"/>
                </a:solidFill>
                <a:latin typeface="Arial" charset="0"/>
              </a:defRPr>
            </a:lvl4pPr>
            <a:lvl5pPr marL="2057400" indent="-228600" defTabSz="935038">
              <a:defRPr sz="2400">
                <a:solidFill>
                  <a:schemeClr val="tx1"/>
                </a:solidFill>
                <a:latin typeface="Arial" charset="0"/>
              </a:defRPr>
            </a:lvl5pPr>
            <a:lvl6pPr marL="2514600" indent="-228600" defTabSz="935038" eaLnBrk="0" fontAlgn="base" hangingPunct="0">
              <a:spcBef>
                <a:spcPct val="0"/>
              </a:spcBef>
              <a:spcAft>
                <a:spcPct val="0"/>
              </a:spcAft>
              <a:defRPr sz="2400">
                <a:solidFill>
                  <a:schemeClr val="tx1"/>
                </a:solidFill>
                <a:latin typeface="Arial" charset="0"/>
              </a:defRPr>
            </a:lvl6pPr>
            <a:lvl7pPr marL="2971800" indent="-228600" defTabSz="935038" eaLnBrk="0" fontAlgn="base" hangingPunct="0">
              <a:spcBef>
                <a:spcPct val="0"/>
              </a:spcBef>
              <a:spcAft>
                <a:spcPct val="0"/>
              </a:spcAft>
              <a:defRPr sz="2400">
                <a:solidFill>
                  <a:schemeClr val="tx1"/>
                </a:solidFill>
                <a:latin typeface="Arial" charset="0"/>
              </a:defRPr>
            </a:lvl7pPr>
            <a:lvl8pPr marL="3429000" indent="-228600" defTabSz="935038" eaLnBrk="0" fontAlgn="base" hangingPunct="0">
              <a:spcBef>
                <a:spcPct val="0"/>
              </a:spcBef>
              <a:spcAft>
                <a:spcPct val="0"/>
              </a:spcAft>
              <a:defRPr sz="2400">
                <a:solidFill>
                  <a:schemeClr val="tx1"/>
                </a:solidFill>
                <a:latin typeface="Arial" charset="0"/>
              </a:defRPr>
            </a:lvl8pPr>
            <a:lvl9pPr marL="3886200" indent="-228600" defTabSz="935038" eaLnBrk="0" fontAlgn="base" hangingPunct="0">
              <a:spcBef>
                <a:spcPct val="0"/>
              </a:spcBef>
              <a:spcAft>
                <a:spcPct val="0"/>
              </a:spcAft>
              <a:defRPr sz="2400">
                <a:solidFill>
                  <a:schemeClr val="tx1"/>
                </a:solidFill>
                <a:latin typeface="Arial" charset="0"/>
              </a:defRPr>
            </a:lvl9pPr>
          </a:lstStyle>
          <a:p>
            <a:fld id="{164A6F3D-CCC3-4429-AE50-4DD60CF07B69}" type="slidenum">
              <a:rPr lang="en-US" altLang="en-US" sz="1200">
                <a:solidFill>
                  <a:srgbClr val="000000"/>
                </a:solidFill>
                <a:latin typeface="Times New Roman" pitchFamily="18" charset="0"/>
              </a:rPr>
              <a:pPr/>
              <a:t>1</a:t>
            </a:fld>
            <a:endParaRPr lang="en-US" altLang="en-US" sz="1200">
              <a:solidFill>
                <a:srgbClr val="000000"/>
              </a:solidFill>
              <a:latin typeface="Times New Roman" pitchFamily="18" charset="0"/>
            </a:endParaRPr>
          </a:p>
        </p:txBody>
      </p:sp>
    </p:spTree>
    <p:extLst>
      <p:ext uri="{BB962C8B-B14F-4D97-AF65-F5344CB8AC3E}">
        <p14:creationId xmlns:p14="http://schemas.microsoft.com/office/powerpoint/2010/main" val="100458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11</a:t>
            </a:fld>
            <a:endParaRPr lang="en-US" altLang="en-US"/>
          </a:p>
        </p:txBody>
      </p:sp>
    </p:spTree>
    <p:extLst>
      <p:ext uri="{BB962C8B-B14F-4D97-AF65-F5344CB8AC3E}">
        <p14:creationId xmlns:p14="http://schemas.microsoft.com/office/powerpoint/2010/main" val="369829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19</a:t>
            </a:fld>
            <a:endParaRPr lang="en-US" altLang="en-US"/>
          </a:p>
        </p:txBody>
      </p:sp>
    </p:spTree>
    <p:extLst>
      <p:ext uri="{BB962C8B-B14F-4D97-AF65-F5344CB8AC3E}">
        <p14:creationId xmlns:p14="http://schemas.microsoft.com/office/powerpoint/2010/main" val="369829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p:nvPr/>
        </p:nvSpPr>
        <p:spPr>
          <a:xfrm>
            <a:off x="3969784" y="8830618"/>
            <a:ext cx="3039014" cy="464179"/>
          </a:xfrm>
          <a:prstGeom prst="rect">
            <a:avLst/>
          </a:prstGeom>
          <a:noFill/>
          <a:ln>
            <a:noFill/>
          </a:ln>
        </p:spPr>
        <p:txBody>
          <a:bodyPr lIns="93422" tIns="46698" rIns="93422" bIns="46698" anchor="b" anchorCtr="0">
            <a:noAutofit/>
          </a:bodyPr>
          <a:lstStyle/>
          <a:p>
            <a:pPr algn="r" eaLnBrk="1" fontAlgn="auto" hangingPunct="1">
              <a:spcBef>
                <a:spcPts val="0"/>
              </a:spcBef>
              <a:spcAft>
                <a:spcPts val="0"/>
              </a:spcAft>
              <a:buSzPct val="25000"/>
            </a:pPr>
            <a:r>
              <a:rPr lang="en-US" sz="1200" kern="0">
                <a:solidFill>
                  <a:srgbClr val="000000"/>
                </a:solidFill>
                <a:latin typeface="Calibri"/>
                <a:ea typeface="Calibri"/>
                <a:cs typeface="Calibri"/>
                <a:sym typeface="Calibri"/>
                <a:rtl val="0"/>
              </a:rPr>
              <a:t>*</a:t>
            </a:r>
          </a:p>
        </p:txBody>
      </p:sp>
      <p:sp>
        <p:nvSpPr>
          <p:cNvPr id="104" name="Shape 104"/>
          <p:cNvSpPr>
            <a:spLocks noGrp="1" noRot="1" noChangeAspect="1"/>
          </p:cNvSpPr>
          <p:nvPr>
            <p:ph type="sldImg" idx="2"/>
          </p:nvPr>
        </p:nvSpPr>
        <p:spPr>
          <a:xfrm>
            <a:off x="855663" y="582613"/>
            <a:ext cx="4916487" cy="36861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05" name="Shape 105"/>
          <p:cNvSpPr txBox="1">
            <a:spLocks noGrp="1"/>
          </p:cNvSpPr>
          <p:nvPr>
            <p:ph type="body" idx="1"/>
          </p:nvPr>
        </p:nvSpPr>
        <p:spPr>
          <a:xfrm>
            <a:off x="275547" y="4757042"/>
            <a:ext cx="6459307" cy="4193624"/>
          </a:xfrm>
          <a:prstGeom prst="rect">
            <a:avLst/>
          </a:prstGeom>
          <a:noFill/>
          <a:ln>
            <a:noFill/>
          </a:ln>
        </p:spPr>
        <p:txBody>
          <a:bodyPr lIns="93447" tIns="46723" rIns="93447" bIns="46723" anchor="t" anchorCtr="0">
            <a:noAutofit/>
          </a:bodyPr>
          <a:lstStyle/>
          <a:p>
            <a:pPr>
              <a:spcBef>
                <a:spcPts val="0"/>
              </a:spcBef>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smtClean="0">
              <a:latin typeface="Times New Roman"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Arial" pitchFamily="34" charset="0"/>
              </a:defRPr>
            </a:lvl1pPr>
            <a:lvl2pPr marL="742950" indent="-285750" defTabSz="935038">
              <a:defRPr sz="2400">
                <a:solidFill>
                  <a:schemeClr val="tx1"/>
                </a:solidFill>
                <a:latin typeface="Arial" pitchFamily="34" charset="0"/>
              </a:defRPr>
            </a:lvl2pPr>
            <a:lvl3pPr marL="1143000" indent="-228600" defTabSz="935038">
              <a:defRPr sz="2400">
                <a:solidFill>
                  <a:schemeClr val="tx1"/>
                </a:solidFill>
                <a:latin typeface="Arial" pitchFamily="34" charset="0"/>
              </a:defRPr>
            </a:lvl3pPr>
            <a:lvl4pPr marL="1600200" indent="-228600" defTabSz="935038">
              <a:defRPr sz="2400">
                <a:solidFill>
                  <a:schemeClr val="tx1"/>
                </a:solidFill>
                <a:latin typeface="Arial" pitchFamily="34" charset="0"/>
              </a:defRPr>
            </a:lvl4pPr>
            <a:lvl5pPr marL="2057400" indent="-228600" defTabSz="935038">
              <a:defRPr sz="2400">
                <a:solidFill>
                  <a:schemeClr val="tx1"/>
                </a:solidFill>
                <a:latin typeface="Arial" pitchFamily="34" charset="0"/>
              </a:defRPr>
            </a:lvl5pPr>
            <a:lvl6pPr marL="2514600" indent="-228600" defTabSz="935038" eaLnBrk="0" fontAlgn="base" hangingPunct="0">
              <a:spcBef>
                <a:spcPct val="0"/>
              </a:spcBef>
              <a:spcAft>
                <a:spcPct val="0"/>
              </a:spcAft>
              <a:defRPr sz="2400">
                <a:solidFill>
                  <a:schemeClr val="tx1"/>
                </a:solidFill>
                <a:latin typeface="Arial" pitchFamily="34" charset="0"/>
              </a:defRPr>
            </a:lvl6pPr>
            <a:lvl7pPr marL="2971800" indent="-228600" defTabSz="935038" eaLnBrk="0" fontAlgn="base" hangingPunct="0">
              <a:spcBef>
                <a:spcPct val="0"/>
              </a:spcBef>
              <a:spcAft>
                <a:spcPct val="0"/>
              </a:spcAft>
              <a:defRPr sz="2400">
                <a:solidFill>
                  <a:schemeClr val="tx1"/>
                </a:solidFill>
                <a:latin typeface="Arial" pitchFamily="34" charset="0"/>
              </a:defRPr>
            </a:lvl7pPr>
            <a:lvl8pPr marL="3429000" indent="-228600" defTabSz="935038" eaLnBrk="0" fontAlgn="base" hangingPunct="0">
              <a:spcBef>
                <a:spcPct val="0"/>
              </a:spcBef>
              <a:spcAft>
                <a:spcPct val="0"/>
              </a:spcAft>
              <a:defRPr sz="2400">
                <a:solidFill>
                  <a:schemeClr val="tx1"/>
                </a:solidFill>
                <a:latin typeface="Arial" pitchFamily="34" charset="0"/>
              </a:defRPr>
            </a:lvl8pPr>
            <a:lvl9pPr marL="3886200" indent="-228600" defTabSz="935038" eaLnBrk="0" fontAlgn="base" hangingPunct="0">
              <a:spcBef>
                <a:spcPct val="0"/>
              </a:spcBef>
              <a:spcAft>
                <a:spcPct val="0"/>
              </a:spcAft>
              <a:defRPr sz="2400">
                <a:solidFill>
                  <a:schemeClr val="tx1"/>
                </a:solidFill>
                <a:latin typeface="Arial" pitchFamily="34" charset="0"/>
              </a:defRPr>
            </a:lvl9pPr>
          </a:lstStyle>
          <a:p>
            <a:fld id="{34BAB6D7-2D4E-4149-AD0F-783AA25280AE}" type="slidenum">
              <a:rPr lang="en-US" altLang="en-US" sz="1200">
                <a:solidFill>
                  <a:srgbClr val="000000"/>
                </a:solidFill>
                <a:latin typeface="Times New Roman" pitchFamily="18" charset="0"/>
              </a:rPr>
              <a:pPr/>
              <a:t>3</a:t>
            </a:fld>
            <a:endParaRPr lang="en-US" altLang="en-US" sz="1200">
              <a:solidFill>
                <a:srgbClr val="000000"/>
              </a:solidFill>
              <a:latin typeface="Times New Roman" pitchFamily="18" charset="0"/>
            </a:endParaRPr>
          </a:p>
        </p:txBody>
      </p:sp>
    </p:spTree>
    <p:extLst>
      <p:ext uri="{BB962C8B-B14F-4D97-AF65-F5344CB8AC3E}">
        <p14:creationId xmlns:p14="http://schemas.microsoft.com/office/powerpoint/2010/main" val="395405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smtClean="0">
              <a:latin typeface="Times New Roman"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Arial" pitchFamily="34" charset="0"/>
              </a:defRPr>
            </a:lvl1pPr>
            <a:lvl2pPr marL="742950" indent="-285750" defTabSz="935038">
              <a:defRPr sz="2400">
                <a:solidFill>
                  <a:schemeClr val="tx1"/>
                </a:solidFill>
                <a:latin typeface="Arial" pitchFamily="34" charset="0"/>
              </a:defRPr>
            </a:lvl2pPr>
            <a:lvl3pPr marL="1143000" indent="-228600" defTabSz="935038">
              <a:defRPr sz="2400">
                <a:solidFill>
                  <a:schemeClr val="tx1"/>
                </a:solidFill>
                <a:latin typeface="Arial" pitchFamily="34" charset="0"/>
              </a:defRPr>
            </a:lvl3pPr>
            <a:lvl4pPr marL="1600200" indent="-228600" defTabSz="935038">
              <a:defRPr sz="2400">
                <a:solidFill>
                  <a:schemeClr val="tx1"/>
                </a:solidFill>
                <a:latin typeface="Arial" pitchFamily="34" charset="0"/>
              </a:defRPr>
            </a:lvl4pPr>
            <a:lvl5pPr marL="2057400" indent="-228600" defTabSz="935038">
              <a:defRPr sz="2400">
                <a:solidFill>
                  <a:schemeClr val="tx1"/>
                </a:solidFill>
                <a:latin typeface="Arial" pitchFamily="34" charset="0"/>
              </a:defRPr>
            </a:lvl5pPr>
            <a:lvl6pPr marL="2514600" indent="-228600" defTabSz="935038" eaLnBrk="0" fontAlgn="base" hangingPunct="0">
              <a:spcBef>
                <a:spcPct val="0"/>
              </a:spcBef>
              <a:spcAft>
                <a:spcPct val="0"/>
              </a:spcAft>
              <a:defRPr sz="2400">
                <a:solidFill>
                  <a:schemeClr val="tx1"/>
                </a:solidFill>
                <a:latin typeface="Arial" pitchFamily="34" charset="0"/>
              </a:defRPr>
            </a:lvl6pPr>
            <a:lvl7pPr marL="2971800" indent="-228600" defTabSz="935038" eaLnBrk="0" fontAlgn="base" hangingPunct="0">
              <a:spcBef>
                <a:spcPct val="0"/>
              </a:spcBef>
              <a:spcAft>
                <a:spcPct val="0"/>
              </a:spcAft>
              <a:defRPr sz="2400">
                <a:solidFill>
                  <a:schemeClr val="tx1"/>
                </a:solidFill>
                <a:latin typeface="Arial" pitchFamily="34" charset="0"/>
              </a:defRPr>
            </a:lvl7pPr>
            <a:lvl8pPr marL="3429000" indent="-228600" defTabSz="935038" eaLnBrk="0" fontAlgn="base" hangingPunct="0">
              <a:spcBef>
                <a:spcPct val="0"/>
              </a:spcBef>
              <a:spcAft>
                <a:spcPct val="0"/>
              </a:spcAft>
              <a:defRPr sz="2400">
                <a:solidFill>
                  <a:schemeClr val="tx1"/>
                </a:solidFill>
                <a:latin typeface="Arial" pitchFamily="34" charset="0"/>
              </a:defRPr>
            </a:lvl8pPr>
            <a:lvl9pPr marL="3886200" indent="-228600" defTabSz="935038" eaLnBrk="0" fontAlgn="base" hangingPunct="0">
              <a:spcBef>
                <a:spcPct val="0"/>
              </a:spcBef>
              <a:spcAft>
                <a:spcPct val="0"/>
              </a:spcAft>
              <a:defRPr sz="2400">
                <a:solidFill>
                  <a:schemeClr val="tx1"/>
                </a:solidFill>
                <a:latin typeface="Arial" pitchFamily="34" charset="0"/>
              </a:defRPr>
            </a:lvl9pPr>
          </a:lstStyle>
          <a:p>
            <a:fld id="{AEDC71ED-A04D-4FF3-BA18-C8099F29B0F0}" type="slidenum">
              <a:rPr lang="en-US" altLang="en-US" sz="1200">
                <a:solidFill>
                  <a:srgbClr val="000000"/>
                </a:solidFill>
                <a:latin typeface="Times New Roman" pitchFamily="18" charset="0"/>
              </a:rPr>
              <a:pPr/>
              <a:t>4</a:t>
            </a:fld>
            <a:endParaRPr lang="en-US" altLang="en-US" sz="1200">
              <a:solidFill>
                <a:srgbClr val="000000"/>
              </a:solidFill>
              <a:latin typeface="Times New Roman" pitchFamily="18" charset="0"/>
            </a:endParaRPr>
          </a:p>
        </p:txBody>
      </p:sp>
    </p:spTree>
    <p:extLst>
      <p:ext uri="{BB962C8B-B14F-4D97-AF65-F5344CB8AC3E}">
        <p14:creationId xmlns:p14="http://schemas.microsoft.com/office/powerpoint/2010/main" val="300881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6</a:t>
            </a:fld>
            <a:endParaRPr lang="en-US" altLang="en-US"/>
          </a:p>
        </p:txBody>
      </p:sp>
    </p:spTree>
    <p:extLst>
      <p:ext uri="{BB962C8B-B14F-4D97-AF65-F5344CB8AC3E}">
        <p14:creationId xmlns:p14="http://schemas.microsoft.com/office/powerpoint/2010/main" val="412140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smtClean="0">
              <a:latin typeface="Times New Roman" pitchFamily="18"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Arial" pitchFamily="34" charset="0"/>
              </a:defRPr>
            </a:lvl1pPr>
            <a:lvl2pPr marL="742950" indent="-285750" defTabSz="935038">
              <a:defRPr sz="2400">
                <a:solidFill>
                  <a:schemeClr val="tx1"/>
                </a:solidFill>
                <a:latin typeface="Arial" pitchFamily="34" charset="0"/>
              </a:defRPr>
            </a:lvl2pPr>
            <a:lvl3pPr marL="1143000" indent="-228600" defTabSz="935038">
              <a:defRPr sz="2400">
                <a:solidFill>
                  <a:schemeClr val="tx1"/>
                </a:solidFill>
                <a:latin typeface="Arial" pitchFamily="34" charset="0"/>
              </a:defRPr>
            </a:lvl3pPr>
            <a:lvl4pPr marL="1600200" indent="-228600" defTabSz="935038">
              <a:defRPr sz="2400">
                <a:solidFill>
                  <a:schemeClr val="tx1"/>
                </a:solidFill>
                <a:latin typeface="Arial" pitchFamily="34" charset="0"/>
              </a:defRPr>
            </a:lvl4pPr>
            <a:lvl5pPr marL="2057400" indent="-228600" defTabSz="935038">
              <a:defRPr sz="2400">
                <a:solidFill>
                  <a:schemeClr val="tx1"/>
                </a:solidFill>
                <a:latin typeface="Arial" pitchFamily="34" charset="0"/>
              </a:defRPr>
            </a:lvl5pPr>
            <a:lvl6pPr marL="2514600" indent="-228600" defTabSz="935038" eaLnBrk="0" fontAlgn="base" hangingPunct="0">
              <a:spcBef>
                <a:spcPct val="0"/>
              </a:spcBef>
              <a:spcAft>
                <a:spcPct val="0"/>
              </a:spcAft>
              <a:defRPr sz="2400">
                <a:solidFill>
                  <a:schemeClr val="tx1"/>
                </a:solidFill>
                <a:latin typeface="Arial" pitchFamily="34" charset="0"/>
              </a:defRPr>
            </a:lvl6pPr>
            <a:lvl7pPr marL="2971800" indent="-228600" defTabSz="935038" eaLnBrk="0" fontAlgn="base" hangingPunct="0">
              <a:spcBef>
                <a:spcPct val="0"/>
              </a:spcBef>
              <a:spcAft>
                <a:spcPct val="0"/>
              </a:spcAft>
              <a:defRPr sz="2400">
                <a:solidFill>
                  <a:schemeClr val="tx1"/>
                </a:solidFill>
                <a:latin typeface="Arial" pitchFamily="34" charset="0"/>
              </a:defRPr>
            </a:lvl7pPr>
            <a:lvl8pPr marL="3429000" indent="-228600" defTabSz="935038" eaLnBrk="0" fontAlgn="base" hangingPunct="0">
              <a:spcBef>
                <a:spcPct val="0"/>
              </a:spcBef>
              <a:spcAft>
                <a:spcPct val="0"/>
              </a:spcAft>
              <a:defRPr sz="2400">
                <a:solidFill>
                  <a:schemeClr val="tx1"/>
                </a:solidFill>
                <a:latin typeface="Arial" pitchFamily="34" charset="0"/>
              </a:defRPr>
            </a:lvl8pPr>
            <a:lvl9pPr marL="3886200" indent="-228600" defTabSz="935038" eaLnBrk="0" fontAlgn="base" hangingPunct="0">
              <a:spcBef>
                <a:spcPct val="0"/>
              </a:spcBef>
              <a:spcAft>
                <a:spcPct val="0"/>
              </a:spcAft>
              <a:defRPr sz="2400">
                <a:solidFill>
                  <a:schemeClr val="tx1"/>
                </a:solidFill>
                <a:latin typeface="Arial" pitchFamily="34" charset="0"/>
              </a:defRPr>
            </a:lvl9pPr>
          </a:lstStyle>
          <a:p>
            <a:fld id="{34BAB6D7-2D4E-4149-AD0F-783AA25280AE}" type="slidenum">
              <a:rPr lang="en-US" altLang="en-US" sz="1200">
                <a:solidFill>
                  <a:srgbClr val="000000"/>
                </a:solidFill>
                <a:latin typeface="Times New Roman" pitchFamily="18" charset="0"/>
              </a:rPr>
              <a:pPr/>
              <a:t>7</a:t>
            </a:fld>
            <a:endParaRPr lang="en-US" altLang="en-US" sz="1200">
              <a:solidFill>
                <a:srgbClr val="000000"/>
              </a:solidFill>
              <a:latin typeface="Times New Roman" pitchFamily="18" charset="0"/>
            </a:endParaRPr>
          </a:p>
        </p:txBody>
      </p:sp>
    </p:spTree>
    <p:extLst>
      <p:ext uri="{BB962C8B-B14F-4D97-AF65-F5344CB8AC3E}">
        <p14:creationId xmlns:p14="http://schemas.microsoft.com/office/powerpoint/2010/main" val="107381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8</a:t>
            </a:fld>
            <a:endParaRPr lang="en-US" altLang="en-US"/>
          </a:p>
        </p:txBody>
      </p:sp>
    </p:spTree>
    <p:extLst>
      <p:ext uri="{BB962C8B-B14F-4D97-AF65-F5344CB8AC3E}">
        <p14:creationId xmlns:p14="http://schemas.microsoft.com/office/powerpoint/2010/main" val="369829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9</a:t>
            </a:fld>
            <a:endParaRPr lang="en-US" altLang="en-US"/>
          </a:p>
        </p:txBody>
      </p:sp>
    </p:spTree>
    <p:extLst>
      <p:ext uri="{BB962C8B-B14F-4D97-AF65-F5344CB8AC3E}">
        <p14:creationId xmlns:p14="http://schemas.microsoft.com/office/powerpoint/2010/main" val="368197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E55D0-4D5D-4D46-BEEA-F35537A41EB1}" type="slidenum">
              <a:rPr lang="en-US" altLang="en-US" smtClean="0"/>
              <a:pPr/>
              <a:t>10</a:t>
            </a:fld>
            <a:endParaRPr lang="en-US" altLang="en-US"/>
          </a:p>
        </p:txBody>
      </p:sp>
    </p:spTree>
    <p:extLst>
      <p:ext uri="{BB962C8B-B14F-4D97-AF65-F5344CB8AC3E}">
        <p14:creationId xmlns:p14="http://schemas.microsoft.com/office/powerpoint/2010/main" val="369829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xfrm>
            <a:off x="7010400" y="6484938"/>
            <a:ext cx="2133600" cy="365125"/>
          </a:xfrm>
        </p:spPr>
        <p:txBody>
          <a:bodyPr/>
          <a:lstStyle>
            <a:lvl1pPr>
              <a:defRPr/>
            </a:lvl1pPr>
          </a:lstStyle>
          <a:p>
            <a:fld id="{687905C7-785F-483A-B9B5-715AD70262E3}" type="slidenum">
              <a:rPr lang="en-US" altLang="en-US"/>
              <a:pPr/>
              <a:t>‹#›</a:t>
            </a:fld>
            <a:endParaRPr lang="en-US" altLang="en-US"/>
          </a:p>
        </p:txBody>
      </p:sp>
    </p:spTree>
    <p:extLst>
      <p:ext uri="{BB962C8B-B14F-4D97-AF65-F5344CB8AC3E}">
        <p14:creationId xmlns:p14="http://schemas.microsoft.com/office/powerpoint/2010/main" val="244761249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7FEE16-5C6B-4645-AFD6-18131E81FCB9}" type="datetimeFigureOut">
              <a:rPr lang="en-US"/>
              <a:pPr>
                <a:defRPr/>
              </a:pPr>
              <a:t>10/5/2015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552BE32-8050-416E-A884-9E5E3BA3D1C6}" type="slidenum">
              <a:rPr lang="en-US" altLang="en-US"/>
              <a:pPr/>
              <a:t>‹#›</a:t>
            </a:fld>
            <a:endParaRPr lang="en-US" altLang="en-US"/>
          </a:p>
        </p:txBody>
      </p:sp>
    </p:spTree>
    <p:extLst>
      <p:ext uri="{BB962C8B-B14F-4D97-AF65-F5344CB8AC3E}">
        <p14:creationId xmlns:p14="http://schemas.microsoft.com/office/powerpoint/2010/main" val="42667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92F0E6-01B3-42C7-A3CE-506FD8B2FFFF}" type="datetimeFigureOut">
              <a:rPr lang="en-US"/>
              <a:pPr>
                <a:defRPr/>
              </a:pPr>
              <a:t>10/5/2015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4B13F26A-D8AB-43C1-9BB4-BC4806F56067}" type="slidenum">
              <a:rPr lang="en-US" altLang="en-US"/>
              <a:pPr/>
              <a:t>‹#›</a:t>
            </a:fld>
            <a:endParaRPr lang="en-US" altLang="en-US"/>
          </a:p>
        </p:txBody>
      </p:sp>
    </p:spTree>
    <p:extLst>
      <p:ext uri="{BB962C8B-B14F-4D97-AF65-F5344CB8AC3E}">
        <p14:creationId xmlns:p14="http://schemas.microsoft.com/office/powerpoint/2010/main" val="367497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7ABD77C-C14B-46F6-A4CA-B8C9AFD36D67}" type="datetimeFigureOut">
              <a:rPr lang="en-US"/>
              <a:pPr>
                <a:defRPr/>
              </a:pPr>
              <a:t>10/5/2015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6E71C02D-CD36-47AF-A044-39C6FF98F5BF}" type="slidenum">
              <a:rPr lang="en-US" altLang="en-US"/>
              <a:pPr/>
              <a:t>‹#›</a:t>
            </a:fld>
            <a:endParaRPr lang="en-US" altLang="en-US"/>
          </a:p>
        </p:txBody>
      </p:sp>
    </p:spTree>
    <p:extLst>
      <p:ext uri="{BB962C8B-B14F-4D97-AF65-F5344CB8AC3E}">
        <p14:creationId xmlns:p14="http://schemas.microsoft.com/office/powerpoint/2010/main" val="159114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7010400" y="6484938"/>
            <a:ext cx="2133600" cy="365125"/>
          </a:xfrm>
        </p:spPr>
        <p:txBody>
          <a:bodyPr/>
          <a:lstStyle>
            <a:lvl1pPr>
              <a:defRPr/>
            </a:lvl1pPr>
          </a:lstStyle>
          <a:p>
            <a:fld id="{77EF7AF9-F015-499C-8E05-4532282AE6FD}" type="slidenum">
              <a:rPr lang="en-US" altLang="en-US"/>
              <a:pPr/>
              <a:t>‹#›</a:t>
            </a:fld>
            <a:endParaRPr lang="en-US" altLang="en-US"/>
          </a:p>
        </p:txBody>
      </p:sp>
    </p:spTree>
    <p:extLst>
      <p:ext uri="{BB962C8B-B14F-4D97-AF65-F5344CB8AC3E}">
        <p14:creationId xmlns:p14="http://schemas.microsoft.com/office/powerpoint/2010/main" val="398410151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DFCD0DF-2E42-4D40-B092-6C47379D2785}" type="slidenum">
              <a:rPr lang="en-US" altLang="en-US"/>
              <a:pPr/>
              <a:t>‹#›</a:t>
            </a:fld>
            <a:endParaRPr lang="en-US" altLang="en-US"/>
          </a:p>
        </p:txBody>
      </p:sp>
    </p:spTree>
    <p:extLst>
      <p:ext uri="{BB962C8B-B14F-4D97-AF65-F5344CB8AC3E}">
        <p14:creationId xmlns:p14="http://schemas.microsoft.com/office/powerpoint/2010/main" val="3019438205"/>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5585412-9BBD-42A4-B4E0-06F138DA5E79}" type="slidenum">
              <a:rPr lang="en-US" altLang="en-US"/>
              <a:pPr/>
              <a:t>‹#›</a:t>
            </a:fld>
            <a:endParaRPr lang="en-US" altLang="en-US"/>
          </a:p>
        </p:txBody>
      </p:sp>
    </p:spTree>
    <p:extLst>
      <p:ext uri="{BB962C8B-B14F-4D97-AF65-F5344CB8AC3E}">
        <p14:creationId xmlns:p14="http://schemas.microsoft.com/office/powerpoint/2010/main" val="204267399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AE5998C-463C-43E7-928C-54818AE9F4DC}" type="slidenum">
              <a:rPr lang="en-US" altLang="en-US"/>
              <a:pPr/>
              <a:t>‹#›</a:t>
            </a:fld>
            <a:endParaRPr lang="en-US" altLang="en-US"/>
          </a:p>
        </p:txBody>
      </p:sp>
    </p:spTree>
    <p:extLst>
      <p:ext uri="{BB962C8B-B14F-4D97-AF65-F5344CB8AC3E}">
        <p14:creationId xmlns:p14="http://schemas.microsoft.com/office/powerpoint/2010/main" val="165623222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10218F4-5AB8-4C1A-99AA-8EA73115D406}" type="slidenum">
              <a:rPr lang="en-US" altLang="en-US"/>
              <a:pPr/>
              <a:t>‹#›</a:t>
            </a:fld>
            <a:endParaRPr lang="en-US" altLang="en-US"/>
          </a:p>
        </p:txBody>
      </p:sp>
    </p:spTree>
    <p:extLst>
      <p:ext uri="{BB962C8B-B14F-4D97-AF65-F5344CB8AC3E}">
        <p14:creationId xmlns:p14="http://schemas.microsoft.com/office/powerpoint/2010/main" val="311989411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1676400"/>
            <a:ext cx="4040187" cy="639762"/>
          </a:xfrm>
          <a:prstGeom prst="rect">
            <a:avLst/>
          </a:prstGeom>
          <a:noFill/>
          <a:ln>
            <a:noFill/>
          </a:ln>
        </p:spPr>
        <p:txBody>
          <a:bodyPr lIns="91425" tIns="91425" rIns="91425" bIns="91425"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2" name="Shape 32"/>
          <p:cNvSpPr txBox="1">
            <a:spLocks noGrp="1"/>
          </p:cNvSpPr>
          <p:nvPr>
            <p:ph type="body" idx="2"/>
          </p:nvPr>
        </p:nvSpPr>
        <p:spPr>
          <a:xfrm>
            <a:off x="457200" y="2316161"/>
            <a:ext cx="4040187" cy="3951287"/>
          </a:xfrm>
          <a:prstGeom prst="rect">
            <a:avLst/>
          </a:prstGeom>
          <a:noFill/>
          <a:ln>
            <a:noFill/>
          </a:ln>
        </p:spPr>
        <p:txBody>
          <a:bodyPr lIns="91425" tIns="91425" rIns="91425" b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dirty="0"/>
          </a:p>
        </p:txBody>
      </p:sp>
      <p:sp>
        <p:nvSpPr>
          <p:cNvPr id="33" name="Shape 33"/>
          <p:cNvSpPr txBox="1">
            <a:spLocks noGrp="1"/>
          </p:cNvSpPr>
          <p:nvPr>
            <p:ph type="body" idx="3"/>
          </p:nvPr>
        </p:nvSpPr>
        <p:spPr>
          <a:xfrm>
            <a:off x="4645025" y="1676400"/>
            <a:ext cx="4041774" cy="639762"/>
          </a:xfrm>
          <a:prstGeom prst="rect">
            <a:avLst/>
          </a:prstGeom>
          <a:noFill/>
          <a:ln>
            <a:noFill/>
          </a:ln>
        </p:spPr>
        <p:txBody>
          <a:bodyPr lIns="91425" tIns="91425" rIns="91425" bIns="91425"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4" name="Shape 34"/>
          <p:cNvSpPr txBox="1">
            <a:spLocks noGrp="1"/>
          </p:cNvSpPr>
          <p:nvPr>
            <p:ph type="body" idx="4"/>
          </p:nvPr>
        </p:nvSpPr>
        <p:spPr>
          <a:xfrm>
            <a:off x="4645025" y="2316161"/>
            <a:ext cx="4041774" cy="3951287"/>
          </a:xfrm>
          <a:prstGeom prst="rect">
            <a:avLst/>
          </a:prstGeom>
          <a:noFill/>
          <a:ln>
            <a:noFill/>
          </a:ln>
        </p:spPr>
        <p:txBody>
          <a:bodyPr lIns="91425" tIns="91425" rIns="91425" b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5" name="Shape 35"/>
          <p:cNvSpPr txBox="1">
            <a:spLocks noGrp="1"/>
          </p:cNvSpPr>
          <p:nvPr>
            <p:ph type="title"/>
          </p:nvPr>
        </p:nvSpPr>
        <p:spPr>
          <a:xfrm>
            <a:off x="1447800" y="228600"/>
            <a:ext cx="6172199" cy="1143000"/>
          </a:xfrm>
          <a:prstGeom prst="rect">
            <a:avLst/>
          </a:prstGeom>
          <a:noFill/>
          <a:ln>
            <a:noFill/>
          </a:ln>
        </p:spPr>
        <p:txBody>
          <a:bodyPr lIns="91425" tIns="91425" rIns="91425" bIns="91425"/>
          <a:lstStyle>
            <a:lvl1pPr algn="ctr" rtl="0">
              <a:spcBef>
                <a:spcPts val="0"/>
              </a:spcBef>
              <a:spcAft>
                <a:spcPts val="0"/>
              </a:spcAft>
              <a:defRPr sz="3600" b="1">
                <a:solidFill>
                  <a:schemeClr val="dk1"/>
                </a:solidFill>
                <a:latin typeface="Arial"/>
                <a:ea typeface="Arial"/>
                <a:cs typeface="Arial"/>
                <a:sym typeface="Arial"/>
              </a:defRPr>
            </a:lvl1pPr>
            <a:lvl2pPr algn="ctr" rtl="0">
              <a:spcBef>
                <a:spcPts val="0"/>
              </a:spcBef>
              <a:spcAft>
                <a:spcPts val="0"/>
              </a:spcAft>
              <a:defRPr sz="3600" b="1">
                <a:solidFill>
                  <a:schemeClr val="dk2"/>
                </a:solidFill>
                <a:latin typeface="Arial"/>
                <a:ea typeface="Arial"/>
                <a:cs typeface="Arial"/>
                <a:sym typeface="Arial"/>
              </a:defRPr>
            </a:lvl2pPr>
            <a:lvl3pPr algn="ctr" rtl="0">
              <a:spcBef>
                <a:spcPts val="0"/>
              </a:spcBef>
              <a:spcAft>
                <a:spcPts val="0"/>
              </a:spcAft>
              <a:defRPr sz="3600" b="1">
                <a:solidFill>
                  <a:schemeClr val="dk2"/>
                </a:solidFill>
                <a:latin typeface="Arial"/>
                <a:ea typeface="Arial"/>
                <a:cs typeface="Arial"/>
                <a:sym typeface="Arial"/>
              </a:defRPr>
            </a:lvl3pPr>
            <a:lvl4pPr algn="ctr" rtl="0">
              <a:spcBef>
                <a:spcPts val="0"/>
              </a:spcBef>
              <a:spcAft>
                <a:spcPts val="0"/>
              </a:spcAft>
              <a:defRPr sz="3600" b="1">
                <a:solidFill>
                  <a:schemeClr val="dk2"/>
                </a:solidFill>
                <a:latin typeface="Arial"/>
                <a:ea typeface="Arial"/>
                <a:cs typeface="Arial"/>
                <a:sym typeface="Arial"/>
              </a:defRPr>
            </a:lvl4pPr>
            <a:lvl5pPr algn="ctr" rtl="0">
              <a:spcBef>
                <a:spcPts val="0"/>
              </a:spcBef>
              <a:spcAft>
                <a:spcPts val="0"/>
              </a:spcAft>
              <a:defRPr sz="3600" b="1">
                <a:solidFill>
                  <a:schemeClr val="dk2"/>
                </a:solidFill>
                <a:latin typeface="Arial"/>
                <a:ea typeface="Arial"/>
                <a:cs typeface="Arial"/>
                <a:sym typeface="Arial"/>
              </a:defRPr>
            </a:lvl5pPr>
            <a:lvl6pPr marL="457200" algn="l" rtl="0">
              <a:spcBef>
                <a:spcPts val="0"/>
              </a:spcBef>
              <a:spcAft>
                <a:spcPts val="0"/>
              </a:spcAft>
              <a:defRPr sz="3600" b="1">
                <a:solidFill>
                  <a:schemeClr val="dk2"/>
                </a:solidFill>
                <a:latin typeface="Arial"/>
                <a:ea typeface="Arial"/>
                <a:cs typeface="Arial"/>
                <a:sym typeface="Arial"/>
              </a:defRPr>
            </a:lvl6pPr>
            <a:lvl7pPr marL="914400" algn="l" rtl="0">
              <a:spcBef>
                <a:spcPts val="0"/>
              </a:spcBef>
              <a:spcAft>
                <a:spcPts val="0"/>
              </a:spcAft>
              <a:defRPr sz="3600" b="1">
                <a:solidFill>
                  <a:schemeClr val="dk2"/>
                </a:solidFill>
                <a:latin typeface="Arial"/>
                <a:ea typeface="Arial"/>
                <a:cs typeface="Arial"/>
                <a:sym typeface="Arial"/>
              </a:defRPr>
            </a:lvl7pPr>
            <a:lvl8pPr marL="1371600" algn="l" rtl="0">
              <a:spcBef>
                <a:spcPts val="0"/>
              </a:spcBef>
              <a:spcAft>
                <a:spcPts val="0"/>
              </a:spcAft>
              <a:defRPr sz="3600" b="1">
                <a:solidFill>
                  <a:schemeClr val="dk2"/>
                </a:solidFill>
                <a:latin typeface="Arial"/>
                <a:ea typeface="Arial"/>
                <a:cs typeface="Arial"/>
                <a:sym typeface="Arial"/>
              </a:defRPr>
            </a:lvl8pPr>
            <a:lvl9pPr marL="1828800" algn="l" rtl="0">
              <a:spcBef>
                <a:spcPts val="0"/>
              </a:spcBef>
              <a:spcAft>
                <a:spcPts val="0"/>
              </a:spcAft>
              <a:defRPr sz="3600" b="1">
                <a:solidFill>
                  <a:schemeClr val="dk2"/>
                </a:solidFill>
                <a:latin typeface="Arial"/>
                <a:ea typeface="Arial"/>
                <a:cs typeface="Arial"/>
                <a:sym typeface="Arial"/>
              </a:defRPr>
            </a:lvl9pPr>
          </a:lstStyle>
          <a:p>
            <a:endParaRPr/>
          </a:p>
        </p:txBody>
      </p:sp>
      <p:sp>
        <p:nvSpPr>
          <p:cNvPr id="7" name="Shape 37"/>
          <p:cNvSpPr txBox="1">
            <a:spLocks noGrp="1"/>
          </p:cNvSpPr>
          <p:nvPr>
            <p:ph type="sldNum" idx="10"/>
          </p:nvPr>
        </p:nvSpPr>
        <p:spPr>
          <a:xfrm>
            <a:off x="7086600" y="6248400"/>
            <a:ext cx="1905000" cy="457200"/>
          </a:xfrm>
        </p:spPr>
        <p:txBody>
          <a:bodyPr lIns="91425" tIns="91425" rIns="91425" bIns="91425" rtlCol="0" anchor="t"/>
          <a:lstStyle>
            <a:lvl1pPr marL="0" marR="0" indent="0" algn="r" rtl="0">
              <a:spcBef>
                <a:spcPts val="0"/>
              </a:spcBef>
              <a:spcAft>
                <a:spcPts val="0"/>
              </a:spcAft>
              <a:defRPr sz="1000" b="0" i="0" u="none" strike="noStrike" cap="none" baseline="0">
                <a:solidFill>
                  <a:srgbClr val="000000"/>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3698097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DAF038-A81E-403E-9ACB-06D538DA3E0E}" type="datetimeFigureOut">
              <a:rPr lang="en-US" smtClean="0"/>
              <a:t>10/5/2015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C312D5-D7C3-4F68-8902-09D9C9C3379A}" type="slidenum">
              <a:rPr lang="en-US" smtClean="0"/>
              <a:t>‹#›</a:t>
            </a:fld>
            <a:endParaRPr lang="en-US" dirty="0"/>
          </a:p>
        </p:txBody>
      </p:sp>
    </p:spTree>
    <p:extLst>
      <p:ext uri="{BB962C8B-B14F-4D97-AF65-F5344CB8AC3E}">
        <p14:creationId xmlns:p14="http://schemas.microsoft.com/office/powerpoint/2010/main" val="416929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8545788-3354-4B08-BF22-404991DA11A8}" type="datetimeFigureOut">
              <a:rPr lang="en-US"/>
              <a:pPr>
                <a:defRPr/>
              </a:pPr>
              <a:t>10/5/2015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F531D564-BA29-4530-93E0-F953C6EB61F0}" type="slidenum">
              <a:rPr lang="en-US" altLang="en-US"/>
              <a:pPr/>
              <a:t>‹#›</a:t>
            </a:fld>
            <a:endParaRPr lang="en-US" altLang="en-US"/>
          </a:p>
        </p:txBody>
      </p:sp>
    </p:spTree>
    <p:extLst>
      <p:ext uri="{BB962C8B-B14F-4D97-AF65-F5344CB8AC3E}">
        <p14:creationId xmlns:p14="http://schemas.microsoft.com/office/powerpoint/2010/main" val="2540889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lnSpc>
                <a:spcPct val="90000"/>
              </a:lnSpc>
              <a:spcBef>
                <a:spcPts val="0"/>
              </a:spcBef>
              <a:spcAft>
                <a:spcPts val="0"/>
              </a:spcAft>
              <a:defRPr/>
            </a:lvl1pPr>
            <a:lvl2pPr marL="0" marR="0" indent="0" algn="ctr" rtl="0">
              <a:lnSpc>
                <a:spcPct val="90000"/>
              </a:lnSpc>
              <a:spcBef>
                <a:spcPts val="0"/>
              </a:spcBef>
              <a:spcAft>
                <a:spcPts val="0"/>
              </a:spcAft>
              <a:defRPr/>
            </a:lvl2pPr>
            <a:lvl3pPr marL="0" marR="0" indent="0" algn="ctr" rtl="0">
              <a:lnSpc>
                <a:spcPct val="90000"/>
              </a:lnSpc>
              <a:spcBef>
                <a:spcPts val="0"/>
              </a:spcBef>
              <a:spcAft>
                <a:spcPts val="0"/>
              </a:spcAft>
              <a:defRPr/>
            </a:lvl3pPr>
            <a:lvl4pPr marL="0" marR="0" indent="0" algn="ctr" rtl="0">
              <a:lnSpc>
                <a:spcPct val="90000"/>
              </a:lnSpc>
              <a:spcBef>
                <a:spcPts val="0"/>
              </a:spcBef>
              <a:spcAft>
                <a:spcPts val="0"/>
              </a:spcAft>
              <a:defRPr/>
            </a:lvl4pPr>
            <a:lvl5pPr marL="0" marR="0" indent="0" algn="ctr" rtl="0">
              <a:lnSpc>
                <a:spcPct val="90000"/>
              </a:lnSpc>
              <a:spcBef>
                <a:spcPts val="0"/>
              </a:spcBef>
              <a:spcAft>
                <a:spcPts val="0"/>
              </a:spcAft>
              <a:defRPr/>
            </a:lvl5pPr>
            <a:lvl6pPr marL="457200" marR="0" indent="0" algn="ctr" rtl="0">
              <a:lnSpc>
                <a:spcPct val="90000"/>
              </a:lnSpc>
              <a:spcBef>
                <a:spcPts val="0"/>
              </a:spcBef>
              <a:spcAft>
                <a:spcPts val="0"/>
              </a:spcAft>
              <a:defRPr/>
            </a:lvl6pPr>
            <a:lvl7pPr marL="914400" marR="0" indent="0" algn="ctr" rtl="0">
              <a:lnSpc>
                <a:spcPct val="90000"/>
              </a:lnSpc>
              <a:spcBef>
                <a:spcPts val="0"/>
              </a:spcBef>
              <a:spcAft>
                <a:spcPts val="0"/>
              </a:spcAft>
              <a:defRPr/>
            </a:lvl7pPr>
            <a:lvl8pPr marL="1371600" marR="0" indent="0" algn="ctr" rtl="0">
              <a:lnSpc>
                <a:spcPct val="90000"/>
              </a:lnSpc>
              <a:spcBef>
                <a:spcPts val="0"/>
              </a:spcBef>
              <a:spcAft>
                <a:spcPts val="0"/>
              </a:spcAft>
              <a:defRPr/>
            </a:lvl8pPr>
            <a:lvl9pPr marL="1828800" marR="0" indent="0" algn="ctr" rtl="0">
              <a:lnSpc>
                <a:spcPct val="90000"/>
              </a:lnSpc>
              <a:spcBef>
                <a:spcPts val="0"/>
              </a:spcBef>
              <a:spcAft>
                <a:spcPts val="0"/>
              </a:spcAft>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rgbClr val="2E507A"/>
              </a:buClr>
              <a:buFont typeface="Arial"/>
              <a:buNone/>
              <a:defRPr/>
            </a:lvl6pPr>
            <a:lvl7pPr marL="2743200" marR="0" indent="0" algn="ctr" rtl="0">
              <a:spcBef>
                <a:spcPts val="400"/>
              </a:spcBef>
              <a:spcAft>
                <a:spcPts val="0"/>
              </a:spcAft>
              <a:buClr>
                <a:srgbClr val="2E507A"/>
              </a:buClr>
              <a:buFont typeface="Arial"/>
              <a:buNone/>
              <a:defRPr/>
            </a:lvl7pPr>
            <a:lvl8pPr marL="3200400" marR="0" indent="0" algn="ctr" rtl="0">
              <a:spcBef>
                <a:spcPts val="400"/>
              </a:spcBef>
              <a:spcAft>
                <a:spcPts val="0"/>
              </a:spcAft>
              <a:buClr>
                <a:srgbClr val="2E507A"/>
              </a:buClr>
              <a:buFont typeface="Arial"/>
              <a:buNone/>
              <a:defRPr/>
            </a:lvl8pPr>
            <a:lvl9pPr marL="3657600" marR="0" indent="0" algn="ctr" rtl="0">
              <a:spcBef>
                <a:spcPts val="400"/>
              </a:spcBef>
              <a:spcAft>
                <a:spcPts val="0"/>
              </a:spcAft>
              <a:buClr>
                <a:srgbClr val="2E507A"/>
              </a:buClr>
              <a:buFont typeface="Arial"/>
              <a:buNone/>
              <a:defRPr/>
            </a:lvl9pPr>
          </a:lstStyle>
          <a:p>
            <a:endParaRPr/>
          </a:p>
        </p:txBody>
      </p:sp>
    </p:spTree>
    <p:extLst>
      <p:ext uri="{BB962C8B-B14F-4D97-AF65-F5344CB8AC3E}">
        <p14:creationId xmlns:p14="http://schemas.microsoft.com/office/powerpoint/2010/main" val="412236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
        <p:nvSpPr>
          <p:cNvPr id="22" name="Shape 22"/>
          <p:cNvSpPr txBox="1">
            <a:spLocks noGrp="1"/>
          </p:cNvSpPr>
          <p:nvPr>
            <p:ph type="body" idx="1"/>
          </p:nvPr>
        </p:nvSpPr>
        <p:spPr>
          <a:xfrm>
            <a:off x="685800" y="1600200"/>
            <a:ext cx="7696199" cy="4525961"/>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dk1"/>
              </a:buClr>
              <a:buFont typeface="Calibri"/>
              <a:buChar char="•"/>
              <a:defRPr/>
            </a:lvl1pPr>
            <a:lvl2pPr marL="742950" indent="-125730" algn="l" rtl="0">
              <a:spcBef>
                <a:spcPts val="560"/>
              </a:spcBef>
              <a:spcAft>
                <a:spcPts val="0"/>
              </a:spcAft>
              <a:buClr>
                <a:schemeClr val="dk1"/>
              </a:buClr>
              <a:buFont typeface="Calibri"/>
              <a:buChar char="–"/>
              <a:defRPr/>
            </a:lvl2pPr>
            <a:lvl3pPr marL="1143000" indent="-91439" algn="l" rtl="0">
              <a:spcBef>
                <a:spcPts val="480"/>
              </a:spcBef>
              <a:spcAft>
                <a:spcPts val="0"/>
              </a:spcAft>
              <a:buClr>
                <a:schemeClr val="dk1"/>
              </a:buClr>
              <a:buFont typeface="Calibri"/>
              <a:buChar char="•"/>
              <a:defRPr/>
            </a:lvl3pPr>
            <a:lvl4pPr marL="1600200" indent="-114300" algn="l" rtl="0">
              <a:spcBef>
                <a:spcPts val="400"/>
              </a:spcBef>
              <a:spcAft>
                <a:spcPts val="0"/>
              </a:spcAft>
              <a:buClr>
                <a:schemeClr val="dk1"/>
              </a:buClr>
              <a:buFont typeface="Calibri"/>
              <a:buChar char="•"/>
              <a:defRPr/>
            </a:lvl4pPr>
            <a:lvl5pPr marL="2057400" indent="-114300" algn="l" rtl="0">
              <a:spcBef>
                <a:spcPts val="400"/>
              </a:spcBef>
              <a:spcAft>
                <a:spcPts val="0"/>
              </a:spcAft>
              <a:buClr>
                <a:schemeClr val="dk1"/>
              </a:buClr>
              <a:buFont typeface="Calibri"/>
              <a:buChar char="•"/>
              <a:defRPr/>
            </a:lvl5pPr>
            <a:lvl6pPr marL="2514600" indent="-114300" algn="l" rtl="0">
              <a:spcBef>
                <a:spcPts val="400"/>
              </a:spcBef>
              <a:spcAft>
                <a:spcPts val="0"/>
              </a:spcAft>
              <a:buClr>
                <a:srgbClr val="2E507A"/>
              </a:buClr>
              <a:buFont typeface="Arial"/>
              <a:buChar char="➢"/>
              <a:defRPr/>
            </a:lvl6pPr>
            <a:lvl7pPr marL="2971800" indent="-114300" algn="l" rtl="0">
              <a:spcBef>
                <a:spcPts val="400"/>
              </a:spcBef>
              <a:spcAft>
                <a:spcPts val="0"/>
              </a:spcAft>
              <a:buClr>
                <a:srgbClr val="2E507A"/>
              </a:buClr>
              <a:buFont typeface="Arial"/>
              <a:buChar char="➢"/>
              <a:defRPr/>
            </a:lvl7pPr>
            <a:lvl8pPr marL="3429000" indent="-114300" algn="l" rtl="0">
              <a:spcBef>
                <a:spcPts val="400"/>
              </a:spcBef>
              <a:spcAft>
                <a:spcPts val="0"/>
              </a:spcAft>
              <a:buClr>
                <a:srgbClr val="2E507A"/>
              </a:buClr>
              <a:buFont typeface="Arial"/>
              <a:buChar char="➢"/>
              <a:defRPr/>
            </a:lvl8pPr>
            <a:lvl9pPr marL="3886200" indent="-114300" algn="l" rtl="0">
              <a:spcBef>
                <a:spcPts val="400"/>
              </a:spcBef>
              <a:spcAft>
                <a:spcPts val="0"/>
              </a:spcAft>
              <a:buClr>
                <a:srgbClr val="2E507A"/>
              </a:buClr>
              <a:buFont typeface="Arial"/>
              <a:buChar char="➢"/>
              <a:defRPr/>
            </a:lvl9pPr>
          </a:lstStyle>
          <a:p>
            <a:endParaRPr/>
          </a:p>
        </p:txBody>
      </p:sp>
    </p:spTree>
    <p:extLst>
      <p:ext uri="{BB962C8B-B14F-4D97-AF65-F5344CB8AC3E}">
        <p14:creationId xmlns:p14="http://schemas.microsoft.com/office/powerpoint/2010/main" val="3781641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221433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
        <p:nvSpPr>
          <p:cNvPr id="28" name="Shape 28"/>
          <p:cNvSpPr txBox="1">
            <a:spLocks noGrp="1"/>
          </p:cNvSpPr>
          <p:nvPr>
            <p:ph type="body" idx="1"/>
          </p:nvPr>
        </p:nvSpPr>
        <p:spPr>
          <a:xfrm>
            <a:off x="990600" y="1600200"/>
            <a:ext cx="37719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4914900" y="1600200"/>
            <a:ext cx="37719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35643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3" name="Shape 3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5" name="Shape 3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87357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Tree>
    <p:extLst>
      <p:ext uri="{BB962C8B-B14F-4D97-AF65-F5344CB8AC3E}">
        <p14:creationId xmlns:p14="http://schemas.microsoft.com/office/powerpoint/2010/main" val="3516192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347692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22726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a:spLocks noGrp="1"/>
          </p:cNvSpPr>
          <p:nvPr>
            <p:ph type="pic" idx="2"/>
          </p:nvPr>
        </p:nvSpPr>
        <p:spPr>
          <a:xfrm>
            <a:off x="1792288" y="612775"/>
            <a:ext cx="5486399" cy="4114800"/>
          </a:xfrm>
          <a:prstGeom prst="rect">
            <a:avLst/>
          </a:prstGeom>
          <a:noFill/>
          <a:ln>
            <a:noFill/>
          </a:ln>
        </p:spPr>
      </p:sp>
      <p:sp>
        <p:nvSpPr>
          <p:cNvPr id="46" name="Shape 4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596537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
        <p:nvSpPr>
          <p:cNvPr id="49" name="Shape 49"/>
          <p:cNvSpPr txBox="1">
            <a:spLocks noGrp="1"/>
          </p:cNvSpPr>
          <p:nvPr>
            <p:ph type="body" idx="1"/>
          </p:nvPr>
        </p:nvSpPr>
        <p:spPr>
          <a:xfrm rot="5400000">
            <a:off x="2270919" y="15081"/>
            <a:ext cx="4525961" cy="7696199"/>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dk1"/>
              </a:buClr>
              <a:buFont typeface="Calibri"/>
              <a:buChar char="•"/>
              <a:defRPr/>
            </a:lvl1pPr>
            <a:lvl2pPr marL="742950" indent="-125730" algn="l" rtl="0">
              <a:spcBef>
                <a:spcPts val="560"/>
              </a:spcBef>
              <a:spcAft>
                <a:spcPts val="0"/>
              </a:spcAft>
              <a:buClr>
                <a:schemeClr val="dk1"/>
              </a:buClr>
              <a:buFont typeface="Calibri"/>
              <a:buChar char="–"/>
              <a:defRPr/>
            </a:lvl2pPr>
            <a:lvl3pPr marL="1143000" indent="-91439" algn="l" rtl="0">
              <a:spcBef>
                <a:spcPts val="480"/>
              </a:spcBef>
              <a:spcAft>
                <a:spcPts val="0"/>
              </a:spcAft>
              <a:buClr>
                <a:schemeClr val="dk1"/>
              </a:buClr>
              <a:buFont typeface="Calibri"/>
              <a:buChar char="•"/>
              <a:defRPr/>
            </a:lvl3pPr>
            <a:lvl4pPr marL="1600200" indent="-114300" algn="l" rtl="0">
              <a:spcBef>
                <a:spcPts val="400"/>
              </a:spcBef>
              <a:spcAft>
                <a:spcPts val="0"/>
              </a:spcAft>
              <a:buClr>
                <a:schemeClr val="dk1"/>
              </a:buClr>
              <a:buFont typeface="Calibri"/>
              <a:buChar char="•"/>
              <a:defRPr/>
            </a:lvl4pPr>
            <a:lvl5pPr marL="2057400" indent="-114300" algn="l" rtl="0">
              <a:spcBef>
                <a:spcPts val="400"/>
              </a:spcBef>
              <a:spcAft>
                <a:spcPts val="0"/>
              </a:spcAft>
              <a:buClr>
                <a:schemeClr val="dk1"/>
              </a:buClr>
              <a:buFont typeface="Calibri"/>
              <a:buChar char="•"/>
              <a:defRPr/>
            </a:lvl5pPr>
            <a:lvl6pPr marL="2514600" indent="-114300" algn="l" rtl="0">
              <a:spcBef>
                <a:spcPts val="400"/>
              </a:spcBef>
              <a:spcAft>
                <a:spcPts val="0"/>
              </a:spcAft>
              <a:buClr>
                <a:srgbClr val="2E507A"/>
              </a:buClr>
              <a:buFont typeface="Arial"/>
              <a:buChar char="➢"/>
              <a:defRPr/>
            </a:lvl6pPr>
            <a:lvl7pPr marL="2971800" indent="-114300" algn="l" rtl="0">
              <a:spcBef>
                <a:spcPts val="400"/>
              </a:spcBef>
              <a:spcAft>
                <a:spcPts val="0"/>
              </a:spcAft>
              <a:buClr>
                <a:srgbClr val="2E507A"/>
              </a:buClr>
              <a:buFont typeface="Arial"/>
              <a:buChar char="➢"/>
              <a:defRPr/>
            </a:lvl7pPr>
            <a:lvl8pPr marL="3429000" indent="-114300" algn="l" rtl="0">
              <a:spcBef>
                <a:spcPts val="400"/>
              </a:spcBef>
              <a:spcAft>
                <a:spcPts val="0"/>
              </a:spcAft>
              <a:buClr>
                <a:srgbClr val="2E507A"/>
              </a:buClr>
              <a:buFont typeface="Arial"/>
              <a:buChar char="➢"/>
              <a:defRPr/>
            </a:lvl8pPr>
            <a:lvl9pPr marL="3886200" indent="-114300" algn="l" rtl="0">
              <a:spcBef>
                <a:spcPts val="400"/>
              </a:spcBef>
              <a:spcAft>
                <a:spcPts val="0"/>
              </a:spcAft>
              <a:buClr>
                <a:srgbClr val="2E507A"/>
              </a:buClr>
              <a:buFont typeface="Arial"/>
              <a:buChar char="➢"/>
              <a:defRPr/>
            </a:lvl9pPr>
          </a:lstStyle>
          <a:p>
            <a:endParaRPr/>
          </a:p>
        </p:txBody>
      </p:sp>
    </p:spTree>
    <p:extLst>
      <p:ext uri="{BB962C8B-B14F-4D97-AF65-F5344CB8AC3E}">
        <p14:creationId xmlns:p14="http://schemas.microsoft.com/office/powerpoint/2010/main" val="126145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962CB2B-A0E1-49C3-AD33-1446BB6838F1}" type="datetimeFigureOut">
              <a:rPr lang="en-US"/>
              <a:pPr>
                <a:defRPr/>
              </a:pPr>
              <a:t>10/5/2015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DC454BA9-D138-495D-A782-D388B633907B}" type="slidenum">
              <a:rPr lang="en-US" altLang="en-US"/>
              <a:pPr/>
              <a:t>‹#›</a:t>
            </a:fld>
            <a:endParaRPr lang="en-US" altLang="en-US"/>
          </a:p>
        </p:txBody>
      </p:sp>
    </p:spTree>
    <p:extLst>
      <p:ext uri="{BB962C8B-B14F-4D97-AF65-F5344CB8AC3E}">
        <p14:creationId xmlns:p14="http://schemas.microsoft.com/office/powerpoint/2010/main" val="4030285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4737893" y="2101056"/>
            <a:ext cx="5973762" cy="2076449"/>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
        <p:nvSpPr>
          <p:cNvPr id="52" name="Shape 52"/>
          <p:cNvSpPr txBox="1">
            <a:spLocks noGrp="1"/>
          </p:cNvSpPr>
          <p:nvPr>
            <p:ph type="body" idx="1"/>
          </p:nvPr>
        </p:nvSpPr>
        <p:spPr>
          <a:xfrm rot="5400000">
            <a:off x="508793" y="100806"/>
            <a:ext cx="5973762" cy="6076950"/>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dk1"/>
              </a:buClr>
              <a:buFont typeface="Calibri"/>
              <a:buChar char="•"/>
              <a:defRPr/>
            </a:lvl1pPr>
            <a:lvl2pPr marL="742950" indent="-125730" algn="l" rtl="0">
              <a:spcBef>
                <a:spcPts val="560"/>
              </a:spcBef>
              <a:spcAft>
                <a:spcPts val="0"/>
              </a:spcAft>
              <a:buClr>
                <a:schemeClr val="dk1"/>
              </a:buClr>
              <a:buFont typeface="Calibri"/>
              <a:buChar char="–"/>
              <a:defRPr/>
            </a:lvl2pPr>
            <a:lvl3pPr marL="1143000" indent="-91439" algn="l" rtl="0">
              <a:spcBef>
                <a:spcPts val="480"/>
              </a:spcBef>
              <a:spcAft>
                <a:spcPts val="0"/>
              </a:spcAft>
              <a:buClr>
                <a:schemeClr val="dk1"/>
              </a:buClr>
              <a:buFont typeface="Calibri"/>
              <a:buChar char="•"/>
              <a:defRPr/>
            </a:lvl3pPr>
            <a:lvl4pPr marL="1600200" indent="-114300" algn="l" rtl="0">
              <a:spcBef>
                <a:spcPts val="400"/>
              </a:spcBef>
              <a:spcAft>
                <a:spcPts val="0"/>
              </a:spcAft>
              <a:buClr>
                <a:schemeClr val="dk1"/>
              </a:buClr>
              <a:buFont typeface="Calibri"/>
              <a:buChar char="•"/>
              <a:defRPr/>
            </a:lvl4pPr>
            <a:lvl5pPr marL="2057400" indent="-114300" algn="l" rtl="0">
              <a:spcBef>
                <a:spcPts val="400"/>
              </a:spcBef>
              <a:spcAft>
                <a:spcPts val="0"/>
              </a:spcAft>
              <a:buClr>
                <a:schemeClr val="dk1"/>
              </a:buClr>
              <a:buFont typeface="Calibri"/>
              <a:buChar char="•"/>
              <a:defRPr/>
            </a:lvl5pPr>
            <a:lvl6pPr marL="2514600" indent="-114300" algn="l" rtl="0">
              <a:spcBef>
                <a:spcPts val="400"/>
              </a:spcBef>
              <a:spcAft>
                <a:spcPts val="0"/>
              </a:spcAft>
              <a:buClr>
                <a:srgbClr val="2E507A"/>
              </a:buClr>
              <a:buFont typeface="Arial"/>
              <a:buChar char="➢"/>
              <a:defRPr/>
            </a:lvl6pPr>
            <a:lvl7pPr marL="2971800" indent="-114300" algn="l" rtl="0">
              <a:spcBef>
                <a:spcPts val="400"/>
              </a:spcBef>
              <a:spcAft>
                <a:spcPts val="0"/>
              </a:spcAft>
              <a:buClr>
                <a:srgbClr val="2E507A"/>
              </a:buClr>
              <a:buFont typeface="Arial"/>
              <a:buChar char="➢"/>
              <a:defRPr/>
            </a:lvl7pPr>
            <a:lvl8pPr marL="3429000" indent="-114300" algn="l" rtl="0">
              <a:spcBef>
                <a:spcPts val="400"/>
              </a:spcBef>
              <a:spcAft>
                <a:spcPts val="0"/>
              </a:spcAft>
              <a:buClr>
                <a:srgbClr val="2E507A"/>
              </a:buClr>
              <a:buFont typeface="Arial"/>
              <a:buChar char="➢"/>
              <a:defRPr/>
            </a:lvl8pPr>
            <a:lvl9pPr marL="3886200" indent="-114300" algn="l" rtl="0">
              <a:spcBef>
                <a:spcPts val="400"/>
              </a:spcBef>
              <a:spcAft>
                <a:spcPts val="0"/>
              </a:spcAft>
              <a:buClr>
                <a:srgbClr val="2E507A"/>
              </a:buClr>
              <a:buFont typeface="Arial"/>
              <a:buChar char="➢"/>
              <a:defRPr/>
            </a:lvl9pPr>
          </a:lstStyle>
          <a:p>
            <a:endParaRPr/>
          </a:p>
        </p:txBody>
      </p:sp>
    </p:spTree>
    <p:extLst>
      <p:ext uri="{BB962C8B-B14F-4D97-AF65-F5344CB8AC3E}">
        <p14:creationId xmlns:p14="http://schemas.microsoft.com/office/powerpoint/2010/main" val="889108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Tree>
    <p:extLst>
      <p:ext uri="{BB962C8B-B14F-4D97-AF65-F5344CB8AC3E}">
        <p14:creationId xmlns:p14="http://schemas.microsoft.com/office/powerpoint/2010/main" val="1104374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algn="r"/>
            <a:endParaRPr/>
          </a:p>
          <a:p>
            <a:pPr marL="457200" lvl="1"/>
            <a:endParaRPr/>
          </a:p>
          <a:p>
            <a:pPr marL="914400" lvl="2"/>
            <a:endParaRPr/>
          </a:p>
          <a:p>
            <a:pPr marL="1371600" lvl="3"/>
            <a:endParaRPr/>
          </a:p>
          <a:p>
            <a:pPr marL="1828800" lvl="4"/>
            <a:endParaRPr/>
          </a:p>
          <a:p>
            <a:pPr marL="2286000" lvl="5"/>
            <a:endParaRPr/>
          </a:p>
          <a:p>
            <a:pPr marL="2743200" lvl="6"/>
            <a:endParaRPr/>
          </a:p>
          <a:p>
            <a:pPr marL="3200400" lvl="7"/>
            <a:endParaRPr/>
          </a:p>
          <a:p>
            <a:pPr marL="3657600" lvl="8"/>
            <a:endParaRPr/>
          </a:p>
        </p:txBody>
      </p:sp>
      <p:sp>
        <p:nvSpPr>
          <p:cNvPr id="57" name="Shape 57"/>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algn="ctr" rtl="0">
              <a:lnSpc>
                <a:spcPct val="90000"/>
              </a:lnSpc>
              <a:spcBef>
                <a:spcPts val="0"/>
              </a:spcBef>
              <a:spcAft>
                <a:spcPts val="0"/>
              </a:spcAft>
              <a:defRPr/>
            </a:lvl1pPr>
            <a:lvl2pPr algn="ctr" rtl="0">
              <a:lnSpc>
                <a:spcPct val="90000"/>
              </a:lnSpc>
              <a:spcBef>
                <a:spcPts val="0"/>
              </a:spcBef>
              <a:spcAft>
                <a:spcPts val="0"/>
              </a:spcAft>
              <a:defRPr/>
            </a:lvl2pPr>
            <a:lvl3pPr algn="ctr" rtl="0">
              <a:lnSpc>
                <a:spcPct val="90000"/>
              </a:lnSpc>
              <a:spcBef>
                <a:spcPts val="0"/>
              </a:spcBef>
              <a:spcAft>
                <a:spcPts val="0"/>
              </a:spcAft>
              <a:defRPr/>
            </a:lvl3pPr>
            <a:lvl4pPr algn="ctr" rtl="0">
              <a:lnSpc>
                <a:spcPct val="90000"/>
              </a:lnSpc>
              <a:spcBef>
                <a:spcPts val="0"/>
              </a:spcBef>
              <a:spcAft>
                <a:spcPts val="0"/>
              </a:spcAft>
              <a:defRPr/>
            </a:lvl4pPr>
            <a:lvl5pPr algn="ctr" rtl="0">
              <a:lnSpc>
                <a:spcPct val="90000"/>
              </a:lnSpc>
              <a:spcBef>
                <a:spcPts val="0"/>
              </a:spcBef>
              <a:spcAft>
                <a:spcPts val="0"/>
              </a:spcAft>
              <a:defRPr/>
            </a:lvl5pPr>
            <a:lvl6pPr marL="457200" algn="ctr" rtl="0">
              <a:lnSpc>
                <a:spcPct val="90000"/>
              </a:lnSpc>
              <a:spcBef>
                <a:spcPts val="0"/>
              </a:spcBef>
              <a:spcAft>
                <a:spcPts val="0"/>
              </a:spcAft>
              <a:defRPr/>
            </a:lvl6pPr>
            <a:lvl7pPr marL="914400" algn="ctr" rtl="0">
              <a:lnSpc>
                <a:spcPct val="90000"/>
              </a:lnSpc>
              <a:spcBef>
                <a:spcPts val="0"/>
              </a:spcBef>
              <a:spcAft>
                <a:spcPts val="0"/>
              </a:spcAft>
              <a:defRPr/>
            </a:lvl7pPr>
            <a:lvl8pPr marL="1371600" algn="ctr" rtl="0">
              <a:lnSpc>
                <a:spcPct val="90000"/>
              </a:lnSpc>
              <a:spcBef>
                <a:spcPts val="0"/>
              </a:spcBef>
              <a:spcAft>
                <a:spcPts val="0"/>
              </a:spcAft>
              <a:defRPr/>
            </a:lvl8pPr>
            <a:lvl9pPr marL="1828800" algn="ctr" rtl="0">
              <a:lnSpc>
                <a:spcPct val="90000"/>
              </a:lnSpc>
              <a:spcBef>
                <a:spcPts val="0"/>
              </a:spcBef>
              <a:spcAft>
                <a:spcPts val="0"/>
              </a:spcAft>
              <a:defRPr/>
            </a:lvl9pPr>
          </a:lstStyle>
          <a:p>
            <a:endParaRPr/>
          </a:p>
        </p:txBody>
      </p:sp>
      <p:sp>
        <p:nvSpPr>
          <p:cNvPr id="58" name="Shape 58"/>
          <p:cNvSpPr txBox="1">
            <a:spLocks noGrp="1"/>
          </p:cNvSpPr>
          <p:nvPr>
            <p:ph type="body" idx="1"/>
          </p:nvPr>
        </p:nvSpPr>
        <p:spPr>
          <a:xfrm>
            <a:off x="685800" y="1600200"/>
            <a:ext cx="7696199" cy="4525961"/>
          </a:xfrm>
          <a:prstGeom prst="rect">
            <a:avLst/>
          </a:prstGeom>
          <a:noFill/>
          <a:ln>
            <a:noFill/>
          </a:ln>
        </p:spPr>
        <p:txBody>
          <a:bodyPr lIns="91425" tIns="91425" rIns="91425" bIns="91425" anchor="t" anchorCtr="0"/>
          <a:lstStyle>
            <a:lvl1pPr marL="342900" indent="-160020" algn="l" rtl="0">
              <a:spcBef>
                <a:spcPts val="640"/>
              </a:spcBef>
              <a:spcAft>
                <a:spcPts val="0"/>
              </a:spcAft>
              <a:buClr>
                <a:schemeClr val="dk1"/>
              </a:buClr>
              <a:buFont typeface="Calibri"/>
              <a:buChar char="•"/>
              <a:defRPr/>
            </a:lvl1pPr>
            <a:lvl2pPr marL="742950" indent="-125730" algn="l" rtl="0">
              <a:spcBef>
                <a:spcPts val="560"/>
              </a:spcBef>
              <a:spcAft>
                <a:spcPts val="0"/>
              </a:spcAft>
              <a:buClr>
                <a:schemeClr val="dk1"/>
              </a:buClr>
              <a:buFont typeface="Calibri"/>
              <a:buChar char="–"/>
              <a:defRPr/>
            </a:lvl2pPr>
            <a:lvl3pPr marL="1143000" indent="-91439" algn="l" rtl="0">
              <a:spcBef>
                <a:spcPts val="480"/>
              </a:spcBef>
              <a:spcAft>
                <a:spcPts val="0"/>
              </a:spcAft>
              <a:buClr>
                <a:schemeClr val="dk1"/>
              </a:buClr>
              <a:buFont typeface="Calibri"/>
              <a:buChar char="•"/>
              <a:defRPr/>
            </a:lvl3pPr>
            <a:lvl4pPr marL="1600200" indent="-114300" algn="l" rtl="0">
              <a:spcBef>
                <a:spcPts val="400"/>
              </a:spcBef>
              <a:spcAft>
                <a:spcPts val="0"/>
              </a:spcAft>
              <a:buClr>
                <a:schemeClr val="dk1"/>
              </a:buClr>
              <a:buFont typeface="Calibri"/>
              <a:buChar char="•"/>
              <a:defRPr/>
            </a:lvl4pPr>
            <a:lvl5pPr marL="2057400" indent="-114300" algn="l" rtl="0">
              <a:spcBef>
                <a:spcPts val="400"/>
              </a:spcBef>
              <a:spcAft>
                <a:spcPts val="0"/>
              </a:spcAft>
              <a:buClr>
                <a:schemeClr val="dk1"/>
              </a:buClr>
              <a:buFont typeface="Calibri"/>
              <a:buChar char="•"/>
              <a:defRPr/>
            </a:lvl5pPr>
            <a:lvl6pPr marL="2514600" indent="-114300" algn="l" rtl="0">
              <a:spcBef>
                <a:spcPts val="400"/>
              </a:spcBef>
              <a:spcAft>
                <a:spcPts val="0"/>
              </a:spcAft>
              <a:buClr>
                <a:srgbClr val="2E507A"/>
              </a:buClr>
              <a:buFont typeface="Arial"/>
              <a:buChar char="➢"/>
              <a:defRPr/>
            </a:lvl6pPr>
            <a:lvl7pPr marL="2971800" indent="-114300" algn="l" rtl="0">
              <a:spcBef>
                <a:spcPts val="400"/>
              </a:spcBef>
              <a:spcAft>
                <a:spcPts val="0"/>
              </a:spcAft>
              <a:buClr>
                <a:srgbClr val="2E507A"/>
              </a:buClr>
              <a:buFont typeface="Arial"/>
              <a:buChar char="➢"/>
              <a:defRPr/>
            </a:lvl7pPr>
            <a:lvl8pPr marL="3429000" indent="-114300" algn="l" rtl="0">
              <a:spcBef>
                <a:spcPts val="400"/>
              </a:spcBef>
              <a:spcAft>
                <a:spcPts val="0"/>
              </a:spcAft>
              <a:buClr>
                <a:srgbClr val="2E507A"/>
              </a:buClr>
              <a:buFont typeface="Arial"/>
              <a:buChar char="➢"/>
              <a:defRPr/>
            </a:lvl8pPr>
            <a:lvl9pPr marL="3886200" indent="-114300" algn="l" rtl="0">
              <a:spcBef>
                <a:spcPts val="400"/>
              </a:spcBef>
              <a:spcAft>
                <a:spcPts val="0"/>
              </a:spcAft>
              <a:buClr>
                <a:srgbClr val="2E507A"/>
              </a:buClr>
              <a:buFont typeface="Arial"/>
              <a:buChar char="➢"/>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31962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CC1A63B-B5B4-437F-AFB8-74197D3C824C}" type="datetimeFigureOut">
              <a:rPr lang="en-US"/>
              <a:pPr>
                <a:defRPr/>
              </a:pPr>
              <a:t>10/5/2015</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fld id="{074D7404-66B9-481C-AEB1-CDCC332D1F9A}" type="slidenum">
              <a:rPr lang="en-US" altLang="en-US"/>
              <a:pPr/>
              <a:t>‹#›</a:t>
            </a:fld>
            <a:endParaRPr lang="en-US" altLang="en-US"/>
          </a:p>
        </p:txBody>
      </p:sp>
    </p:spTree>
    <p:extLst>
      <p:ext uri="{BB962C8B-B14F-4D97-AF65-F5344CB8AC3E}">
        <p14:creationId xmlns:p14="http://schemas.microsoft.com/office/powerpoint/2010/main" val="345270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7172CB-F1C4-49BE-A876-6CF455CDC835}" type="datetimeFigureOut">
              <a:rPr lang="en-US"/>
              <a:pPr>
                <a:defRPr/>
              </a:pPr>
              <a:t>10/5/2015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F9A5D639-F85B-4B75-8218-DA572389E13D}" type="slidenum">
              <a:rPr lang="en-US" altLang="en-US"/>
              <a:pPr/>
              <a:t>‹#›</a:t>
            </a:fld>
            <a:endParaRPr lang="en-US" altLang="en-US"/>
          </a:p>
        </p:txBody>
      </p:sp>
    </p:spTree>
    <p:extLst>
      <p:ext uri="{BB962C8B-B14F-4D97-AF65-F5344CB8AC3E}">
        <p14:creationId xmlns:p14="http://schemas.microsoft.com/office/powerpoint/2010/main" val="356874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2D5C00-98E1-432E-BBCF-7514A8BA9E17}" type="datetimeFigureOut">
              <a:rPr lang="en-US"/>
              <a:pPr>
                <a:defRPr/>
              </a:pPr>
              <a:t>10/5/2015</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fld id="{9E7FF53D-499B-470C-AAE1-A4DA0E48FA91}" type="slidenum">
              <a:rPr lang="en-US" altLang="en-US"/>
              <a:pPr/>
              <a:t>‹#›</a:t>
            </a:fld>
            <a:endParaRPr lang="en-US" altLang="en-US"/>
          </a:p>
        </p:txBody>
      </p:sp>
    </p:spTree>
    <p:extLst>
      <p:ext uri="{BB962C8B-B14F-4D97-AF65-F5344CB8AC3E}">
        <p14:creationId xmlns:p14="http://schemas.microsoft.com/office/powerpoint/2010/main" val="8020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1E2FBA-BBAD-41B4-A4A1-2B4B6755C205}" type="datetimeFigureOut">
              <a:rPr lang="en-US"/>
              <a:pPr>
                <a:defRPr/>
              </a:pPr>
              <a:t>10/5/2015</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fld id="{0147EF24-91FD-4D3B-BF04-235E856818F1}" type="slidenum">
              <a:rPr lang="en-US" altLang="en-US"/>
              <a:pPr/>
              <a:t>‹#›</a:t>
            </a:fld>
            <a:endParaRPr lang="en-US" altLang="en-US"/>
          </a:p>
        </p:txBody>
      </p:sp>
    </p:spTree>
    <p:extLst>
      <p:ext uri="{BB962C8B-B14F-4D97-AF65-F5344CB8AC3E}">
        <p14:creationId xmlns:p14="http://schemas.microsoft.com/office/powerpoint/2010/main" val="205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B1B0A3-9EF2-460B-BD34-7F69EC873FE2}" type="datetimeFigureOut">
              <a:rPr lang="en-US"/>
              <a:pPr>
                <a:defRPr/>
              </a:pPr>
              <a:t>10/5/2015</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fld id="{E9A502D3-8866-4129-AF2E-C2C548F30829}" type="slidenum">
              <a:rPr lang="en-US" altLang="en-US"/>
              <a:pPr/>
              <a:t>‹#›</a:t>
            </a:fld>
            <a:endParaRPr lang="en-US" altLang="en-US"/>
          </a:p>
        </p:txBody>
      </p:sp>
    </p:spTree>
    <p:extLst>
      <p:ext uri="{BB962C8B-B14F-4D97-AF65-F5344CB8AC3E}">
        <p14:creationId xmlns:p14="http://schemas.microsoft.com/office/powerpoint/2010/main" val="26515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A3322D3-8A73-421C-976F-8047AF06CEC0}" type="datetimeFigureOut">
              <a:rPr lang="en-US"/>
              <a:pPr>
                <a:defRPr/>
              </a:pPr>
              <a:t>10/5/2015</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fld id="{DF2ECDC2-CE5F-45E3-89B2-A5D3C7F57A93}" type="slidenum">
              <a:rPr lang="en-US" altLang="en-US"/>
              <a:pPr/>
              <a:t>‹#›</a:t>
            </a:fld>
            <a:endParaRPr lang="en-US" altLang="en-US"/>
          </a:p>
        </p:txBody>
      </p:sp>
    </p:spTree>
    <p:extLst>
      <p:ext uri="{BB962C8B-B14F-4D97-AF65-F5344CB8AC3E}">
        <p14:creationId xmlns:p14="http://schemas.microsoft.com/office/powerpoint/2010/main" val="1281637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3663"/>
            <a:ext cx="8229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1430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67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80000"/>
              </a:lnSpc>
              <a:spcBef>
                <a:spcPct val="20000"/>
              </a:spcBef>
              <a:defRPr sz="1200">
                <a:solidFill>
                  <a:srgbClr val="898989"/>
                </a:solidFill>
              </a:defRPr>
            </a:lvl1pPr>
          </a:lstStyle>
          <a:p>
            <a:fld id="{AAD79B82-20D3-4CBB-A9D5-A44BC8971AF7}" type="slidenum">
              <a:rPr lang="en-US" altLang="en-US"/>
              <a:pPr/>
              <a:t>‹#›</a:t>
            </a:fld>
            <a:endParaRPr lang="en-US" altLang="en-US"/>
          </a:p>
        </p:txBody>
      </p:sp>
      <p:sp>
        <p:nvSpPr>
          <p:cNvPr id="10" name="Text Box 13"/>
          <p:cNvSpPr txBox="1">
            <a:spLocks noChangeArrowheads="1"/>
          </p:cNvSpPr>
          <p:nvPr/>
        </p:nvSpPr>
        <p:spPr bwMode="auto">
          <a:xfrm rot="-2700000">
            <a:off x="6248400" y="5105400"/>
            <a:ext cx="2895600" cy="701675"/>
          </a:xfrm>
          <a:prstGeom prst="rect">
            <a:avLst/>
          </a:prstGeom>
          <a:noFill/>
          <a:ln>
            <a:noFill/>
          </a:ln>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lnSpc>
                <a:spcPct val="80000"/>
              </a:lnSpc>
              <a:spcBef>
                <a:spcPct val="20000"/>
              </a:spcBef>
              <a:spcAft>
                <a:spcPct val="0"/>
              </a:spcAft>
              <a:defRPr sz="2400">
                <a:solidFill>
                  <a:schemeClr val="tx1"/>
                </a:solidFill>
                <a:latin typeface="Arial" charset="0"/>
              </a:defRPr>
            </a:lvl6pPr>
            <a:lvl7pPr marL="2971800" indent="-228600" eaLnBrk="0" fontAlgn="base" hangingPunct="0">
              <a:lnSpc>
                <a:spcPct val="80000"/>
              </a:lnSpc>
              <a:spcBef>
                <a:spcPct val="20000"/>
              </a:spcBef>
              <a:spcAft>
                <a:spcPct val="0"/>
              </a:spcAft>
              <a:defRPr sz="2400">
                <a:solidFill>
                  <a:schemeClr val="tx1"/>
                </a:solidFill>
                <a:latin typeface="Arial" charset="0"/>
              </a:defRPr>
            </a:lvl7pPr>
            <a:lvl8pPr marL="3429000" indent="-228600" eaLnBrk="0" fontAlgn="base" hangingPunct="0">
              <a:lnSpc>
                <a:spcPct val="80000"/>
              </a:lnSpc>
              <a:spcBef>
                <a:spcPct val="20000"/>
              </a:spcBef>
              <a:spcAft>
                <a:spcPct val="0"/>
              </a:spcAft>
              <a:defRPr sz="2400">
                <a:solidFill>
                  <a:schemeClr val="tx1"/>
                </a:solidFill>
                <a:latin typeface="Arial" charset="0"/>
              </a:defRPr>
            </a:lvl8pPr>
            <a:lvl9pPr marL="3886200" indent="-228600" eaLnBrk="0" fontAlgn="base" hangingPunct="0">
              <a:lnSpc>
                <a:spcPct val="80000"/>
              </a:lnSpc>
              <a:spcBef>
                <a:spcPct val="20000"/>
              </a:spcBef>
              <a:spcAft>
                <a:spcPct val="0"/>
              </a:spcAft>
              <a:defRPr sz="2400">
                <a:solidFill>
                  <a:schemeClr val="tx1"/>
                </a:solidFill>
                <a:latin typeface="Arial" charset="0"/>
              </a:defRPr>
            </a:lvl9pPr>
          </a:lstStyle>
          <a:p>
            <a:pPr eaLnBrk="1" hangingPunct="1">
              <a:spcBef>
                <a:spcPct val="50000"/>
              </a:spcBef>
              <a:defRPr/>
            </a:pPr>
            <a:r>
              <a:rPr lang="en-US" sz="4000" dirty="0" smtClean="0">
                <a:solidFill>
                  <a:srgbClr val="DDDDDD"/>
                </a:solidFill>
                <a:latin typeface="Times New Roman" pitchFamily="18" charset="0"/>
              </a:rPr>
              <a:t>    </a:t>
            </a:r>
          </a:p>
        </p:txBody>
      </p:sp>
      <p:pic>
        <p:nvPicPr>
          <p:cNvPr id="10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88" y="71438"/>
            <a:ext cx="7604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doc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80963"/>
            <a:ext cx="7889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Footer Placeholder 4"/>
          <p:cNvSpPr txBox="1">
            <a:spLocks/>
          </p:cNvSpPr>
          <p:nvPr/>
        </p:nvSpPr>
        <p:spPr bwMode="auto">
          <a:xfrm>
            <a:off x="0" y="6529388"/>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z="900" b="1"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5359" r:id="rId1"/>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686C4A6-F46F-4710-BEFD-F5F1F1B81831}" type="datetimeFigureOut">
              <a:rPr lang="en-US"/>
              <a:pPr>
                <a:defRPr/>
              </a:pPr>
              <a:t>10/5/2015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13E0E518-DB8C-429F-91FC-5329EBBDAC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60" r:id="rId1"/>
    <p:sldLayoutId id="2147485361" r:id="rId2"/>
    <p:sldLayoutId id="2147485362" r:id="rId3"/>
    <p:sldLayoutId id="2147485363" r:id="rId4"/>
    <p:sldLayoutId id="2147485364" r:id="rId5"/>
    <p:sldLayoutId id="2147485365" r:id="rId6"/>
    <p:sldLayoutId id="2147485366" r:id="rId7"/>
    <p:sldLayoutId id="2147485367" r:id="rId8"/>
    <p:sldLayoutId id="2147485368" r:id="rId9"/>
    <p:sldLayoutId id="2147485369" r:id="rId10"/>
    <p:sldLayoutId id="214748537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93663"/>
            <a:ext cx="8229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1430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67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80000"/>
              </a:lnSpc>
              <a:spcBef>
                <a:spcPct val="20000"/>
              </a:spcBef>
              <a:defRPr sz="1200">
                <a:solidFill>
                  <a:srgbClr val="898989"/>
                </a:solidFill>
              </a:defRPr>
            </a:lvl1pPr>
          </a:lstStyle>
          <a:p>
            <a:fld id="{2A12DBC1-E88F-4F2C-9454-22F0FDBDE0AC}" type="slidenum">
              <a:rPr lang="en-US" altLang="en-US"/>
              <a:pPr/>
              <a:t>‹#›</a:t>
            </a:fld>
            <a:endParaRPr lang="en-US" altLang="en-US"/>
          </a:p>
        </p:txBody>
      </p:sp>
      <p:sp>
        <p:nvSpPr>
          <p:cNvPr id="10" name="Text Box 13"/>
          <p:cNvSpPr txBox="1">
            <a:spLocks noChangeArrowheads="1"/>
          </p:cNvSpPr>
          <p:nvPr/>
        </p:nvSpPr>
        <p:spPr bwMode="auto">
          <a:xfrm rot="-2700000">
            <a:off x="6248400" y="5105400"/>
            <a:ext cx="2895600" cy="701675"/>
          </a:xfrm>
          <a:prstGeom prst="rect">
            <a:avLst/>
          </a:prstGeom>
          <a:noFill/>
          <a:ln>
            <a:noFill/>
          </a:ln>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lnSpc>
                <a:spcPct val="80000"/>
              </a:lnSpc>
              <a:spcBef>
                <a:spcPct val="20000"/>
              </a:spcBef>
              <a:spcAft>
                <a:spcPct val="0"/>
              </a:spcAft>
              <a:defRPr sz="2400">
                <a:solidFill>
                  <a:schemeClr val="tx1"/>
                </a:solidFill>
                <a:latin typeface="Arial" charset="0"/>
              </a:defRPr>
            </a:lvl6pPr>
            <a:lvl7pPr marL="2971800" indent="-228600" eaLnBrk="0" fontAlgn="base" hangingPunct="0">
              <a:lnSpc>
                <a:spcPct val="80000"/>
              </a:lnSpc>
              <a:spcBef>
                <a:spcPct val="20000"/>
              </a:spcBef>
              <a:spcAft>
                <a:spcPct val="0"/>
              </a:spcAft>
              <a:defRPr sz="2400">
                <a:solidFill>
                  <a:schemeClr val="tx1"/>
                </a:solidFill>
                <a:latin typeface="Arial" charset="0"/>
              </a:defRPr>
            </a:lvl7pPr>
            <a:lvl8pPr marL="3429000" indent="-228600" eaLnBrk="0" fontAlgn="base" hangingPunct="0">
              <a:lnSpc>
                <a:spcPct val="80000"/>
              </a:lnSpc>
              <a:spcBef>
                <a:spcPct val="20000"/>
              </a:spcBef>
              <a:spcAft>
                <a:spcPct val="0"/>
              </a:spcAft>
              <a:defRPr sz="2400">
                <a:solidFill>
                  <a:schemeClr val="tx1"/>
                </a:solidFill>
                <a:latin typeface="Arial" charset="0"/>
              </a:defRPr>
            </a:lvl8pPr>
            <a:lvl9pPr marL="3886200" indent="-228600" eaLnBrk="0" fontAlgn="base" hangingPunct="0">
              <a:lnSpc>
                <a:spcPct val="80000"/>
              </a:lnSpc>
              <a:spcBef>
                <a:spcPct val="20000"/>
              </a:spcBef>
              <a:spcAft>
                <a:spcPct val="0"/>
              </a:spcAft>
              <a:defRPr sz="2400">
                <a:solidFill>
                  <a:schemeClr val="tx1"/>
                </a:solidFill>
                <a:latin typeface="Arial" charset="0"/>
              </a:defRPr>
            </a:lvl9pPr>
          </a:lstStyle>
          <a:p>
            <a:pPr eaLnBrk="1" hangingPunct="1">
              <a:spcBef>
                <a:spcPct val="50000"/>
              </a:spcBef>
              <a:defRPr/>
            </a:pPr>
            <a:r>
              <a:rPr lang="en-US" sz="4000" dirty="0" smtClean="0">
                <a:solidFill>
                  <a:srgbClr val="DDDDDD"/>
                </a:solidFill>
                <a:latin typeface="Times New Roman" pitchFamily="18" charset="0"/>
              </a:rPr>
              <a:t>    </a:t>
            </a:r>
          </a:p>
        </p:txBody>
      </p:sp>
      <p:sp>
        <p:nvSpPr>
          <p:cNvPr id="3078" name="Line 7"/>
          <p:cNvSpPr>
            <a:spLocks noChangeShapeType="1"/>
          </p:cNvSpPr>
          <p:nvPr/>
        </p:nvSpPr>
        <p:spPr bwMode="auto">
          <a:xfrm>
            <a:off x="228600" y="990600"/>
            <a:ext cx="86868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7388" y="71438"/>
            <a:ext cx="7604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doc_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 y="80963"/>
            <a:ext cx="7889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Footer Placeholder 4"/>
          <p:cNvSpPr txBox="1">
            <a:spLocks/>
          </p:cNvSpPr>
          <p:nvPr/>
        </p:nvSpPr>
        <p:spPr bwMode="auto">
          <a:xfrm>
            <a:off x="0" y="6529388"/>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sz="900" b="1"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5371" r:id="rId1"/>
    <p:sldLayoutId id="2147485355" r:id="rId2"/>
    <p:sldLayoutId id="2147485356" r:id="rId3"/>
    <p:sldLayoutId id="2147485357" r:id="rId4"/>
    <p:sldLayoutId id="2147485358" r:id="rId5"/>
    <p:sldLayoutId id="2147485372" r:id="rId6"/>
    <p:sldLayoutId id="2147485373" r:id="rId7"/>
  </p:sldLayoutIdLst>
  <p:transition>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381000" y="0"/>
            <a:ext cx="8381999" cy="6858000"/>
          </a:xfrm>
          <a:prstGeom prst="rect">
            <a:avLst/>
          </a:prstGeom>
          <a:gradFill>
            <a:gsLst>
              <a:gs pos="0">
                <a:srgbClr val="FFFFFF"/>
              </a:gs>
              <a:gs pos="100000">
                <a:srgbClr val="C6D5F0"/>
              </a:gs>
            </a:gsLst>
            <a:lin ang="2700000" scaled="0"/>
          </a:gra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10" name="Shape 10"/>
          <p:cNvSpPr txBox="1"/>
          <p:nvPr/>
        </p:nvSpPr>
        <p:spPr>
          <a:xfrm>
            <a:off x="396875" y="0"/>
            <a:ext cx="46036" cy="6858000"/>
          </a:xfrm>
          <a:prstGeom prst="rect">
            <a:avLst/>
          </a:prstGeom>
          <a:gradFill>
            <a:gsLst>
              <a:gs pos="0">
                <a:srgbClr val="253C57"/>
              </a:gs>
              <a:gs pos="100000">
                <a:schemeClr val="accent1"/>
              </a:gs>
            </a:gsLst>
            <a:lin ang="5400000" scaled="0"/>
          </a:gra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11" name="Shape 11"/>
          <p:cNvSpPr txBox="1">
            <a:spLocks noGrp="1"/>
          </p:cNvSpPr>
          <p:nvPr>
            <p:ph type="title"/>
          </p:nvPr>
        </p:nvSpPr>
        <p:spPr>
          <a:xfrm>
            <a:off x="457200" y="152400"/>
            <a:ext cx="8305799" cy="1143000"/>
          </a:xfrm>
          <a:prstGeom prst="rect">
            <a:avLst/>
          </a:prstGeom>
          <a:noFill/>
          <a:ln>
            <a:noFill/>
          </a:ln>
        </p:spPr>
        <p:txBody>
          <a:bodyPr lIns="91425" tIns="91425" rIns="91425" bIns="91425" anchor="ctr" anchorCtr="0"/>
          <a:lstStyle>
            <a:lvl1pPr marL="0" marR="0" indent="0" algn="ctr" rtl="0">
              <a:lnSpc>
                <a:spcPct val="90000"/>
              </a:lnSpc>
              <a:spcBef>
                <a:spcPts val="0"/>
              </a:spcBef>
              <a:spcAft>
                <a:spcPts val="0"/>
              </a:spcAft>
              <a:defRPr/>
            </a:lvl1pPr>
            <a:lvl2pPr marL="0" marR="0" indent="0" algn="ctr" rtl="0">
              <a:lnSpc>
                <a:spcPct val="90000"/>
              </a:lnSpc>
              <a:spcBef>
                <a:spcPts val="0"/>
              </a:spcBef>
              <a:spcAft>
                <a:spcPts val="0"/>
              </a:spcAft>
              <a:defRPr/>
            </a:lvl2pPr>
            <a:lvl3pPr marL="0" marR="0" indent="0" algn="ctr" rtl="0">
              <a:lnSpc>
                <a:spcPct val="90000"/>
              </a:lnSpc>
              <a:spcBef>
                <a:spcPts val="0"/>
              </a:spcBef>
              <a:spcAft>
                <a:spcPts val="0"/>
              </a:spcAft>
              <a:defRPr/>
            </a:lvl3pPr>
            <a:lvl4pPr marL="0" marR="0" indent="0" algn="ctr" rtl="0">
              <a:lnSpc>
                <a:spcPct val="90000"/>
              </a:lnSpc>
              <a:spcBef>
                <a:spcPts val="0"/>
              </a:spcBef>
              <a:spcAft>
                <a:spcPts val="0"/>
              </a:spcAft>
              <a:defRPr/>
            </a:lvl4pPr>
            <a:lvl5pPr marL="0" marR="0" indent="0" algn="ctr" rtl="0">
              <a:lnSpc>
                <a:spcPct val="90000"/>
              </a:lnSpc>
              <a:spcBef>
                <a:spcPts val="0"/>
              </a:spcBef>
              <a:spcAft>
                <a:spcPts val="0"/>
              </a:spcAft>
              <a:defRPr/>
            </a:lvl5pPr>
            <a:lvl6pPr marL="457200" marR="0" indent="0" algn="ctr" rtl="0">
              <a:lnSpc>
                <a:spcPct val="90000"/>
              </a:lnSpc>
              <a:spcBef>
                <a:spcPts val="0"/>
              </a:spcBef>
              <a:spcAft>
                <a:spcPts val="0"/>
              </a:spcAft>
              <a:defRPr/>
            </a:lvl6pPr>
            <a:lvl7pPr marL="914400" marR="0" indent="0" algn="ctr" rtl="0">
              <a:lnSpc>
                <a:spcPct val="90000"/>
              </a:lnSpc>
              <a:spcBef>
                <a:spcPts val="0"/>
              </a:spcBef>
              <a:spcAft>
                <a:spcPts val="0"/>
              </a:spcAft>
              <a:defRPr/>
            </a:lvl7pPr>
            <a:lvl8pPr marL="1371600" marR="0" indent="0" algn="ctr" rtl="0">
              <a:lnSpc>
                <a:spcPct val="90000"/>
              </a:lnSpc>
              <a:spcBef>
                <a:spcPts val="0"/>
              </a:spcBef>
              <a:spcAft>
                <a:spcPts val="0"/>
              </a:spcAft>
              <a:defRPr/>
            </a:lvl8pPr>
            <a:lvl9pPr marL="1828800" marR="0" indent="0" algn="ctr" rtl="0">
              <a:lnSpc>
                <a:spcPct val="90000"/>
              </a:lnSpc>
              <a:spcBef>
                <a:spcPts val="0"/>
              </a:spcBef>
              <a:spcAft>
                <a:spcPts val="0"/>
              </a:spcAft>
              <a:defRPr/>
            </a:lvl9pPr>
          </a:lstStyle>
          <a:p>
            <a:endParaRPr/>
          </a:p>
        </p:txBody>
      </p:sp>
      <p:sp>
        <p:nvSpPr>
          <p:cNvPr id="12" name="Shape 12"/>
          <p:cNvSpPr txBox="1">
            <a:spLocks noGrp="1"/>
          </p:cNvSpPr>
          <p:nvPr>
            <p:ph type="body" idx="1"/>
          </p:nvPr>
        </p:nvSpPr>
        <p:spPr>
          <a:xfrm>
            <a:off x="685800" y="1600200"/>
            <a:ext cx="7696199" cy="4525961"/>
          </a:xfrm>
          <a:prstGeom prst="rect">
            <a:avLst/>
          </a:prstGeom>
          <a:noFill/>
          <a:ln>
            <a:noFill/>
          </a:ln>
        </p:spPr>
        <p:txBody>
          <a:bodyPr lIns="91425" tIns="91425" rIns="91425" bIns="91425" anchor="t" anchorCtr="0"/>
          <a:lstStyle>
            <a:lvl1pPr marL="342900" marR="0" indent="-160020" algn="l" rtl="0">
              <a:spcBef>
                <a:spcPts val="640"/>
              </a:spcBef>
              <a:spcAft>
                <a:spcPts val="0"/>
              </a:spcAft>
              <a:buClr>
                <a:schemeClr val="dk1"/>
              </a:buClr>
              <a:buFont typeface="Calibri"/>
              <a:buChar char="•"/>
              <a:defRPr/>
            </a:lvl1pPr>
            <a:lvl2pPr marL="742950" marR="0" indent="-125730" algn="l" rtl="0">
              <a:spcBef>
                <a:spcPts val="560"/>
              </a:spcBef>
              <a:spcAft>
                <a:spcPts val="0"/>
              </a:spcAft>
              <a:buClr>
                <a:schemeClr val="dk1"/>
              </a:buClr>
              <a:buFont typeface="Calibri"/>
              <a:buChar char="–"/>
              <a:defRPr/>
            </a:lvl2pPr>
            <a:lvl3pPr marL="1143000" marR="0" indent="-91439" algn="l" rtl="0">
              <a:spcBef>
                <a:spcPts val="480"/>
              </a:spcBef>
              <a:spcAft>
                <a:spcPts val="0"/>
              </a:spcAft>
              <a:buClr>
                <a:schemeClr val="dk1"/>
              </a:buClr>
              <a:buFont typeface="Calibri"/>
              <a:buChar char="•"/>
              <a:defRPr/>
            </a:lvl3pPr>
            <a:lvl4pPr marL="1600200" marR="0" indent="-114300" algn="l" rtl="0">
              <a:spcBef>
                <a:spcPts val="400"/>
              </a:spcBef>
              <a:spcAft>
                <a:spcPts val="0"/>
              </a:spcAft>
              <a:buClr>
                <a:schemeClr val="dk1"/>
              </a:buClr>
              <a:buFont typeface="Calibri"/>
              <a:buChar char="•"/>
              <a:defRPr/>
            </a:lvl4pPr>
            <a:lvl5pPr marL="2057400" marR="0" indent="-114300" algn="l" rtl="0">
              <a:spcBef>
                <a:spcPts val="400"/>
              </a:spcBef>
              <a:spcAft>
                <a:spcPts val="0"/>
              </a:spcAft>
              <a:buClr>
                <a:schemeClr val="dk1"/>
              </a:buClr>
              <a:buFont typeface="Calibri"/>
              <a:buChar char="•"/>
              <a:defRPr/>
            </a:lvl5pPr>
            <a:lvl6pPr marL="2514600" marR="0" indent="-114300" algn="l" rtl="0">
              <a:spcBef>
                <a:spcPts val="400"/>
              </a:spcBef>
              <a:spcAft>
                <a:spcPts val="0"/>
              </a:spcAft>
              <a:buClr>
                <a:srgbClr val="2E507A"/>
              </a:buClr>
              <a:buFont typeface="Arial"/>
              <a:buChar char="➢"/>
              <a:defRPr/>
            </a:lvl6pPr>
            <a:lvl7pPr marL="2971800" marR="0" indent="-114300" algn="l" rtl="0">
              <a:spcBef>
                <a:spcPts val="400"/>
              </a:spcBef>
              <a:spcAft>
                <a:spcPts val="0"/>
              </a:spcAft>
              <a:buClr>
                <a:srgbClr val="2E507A"/>
              </a:buClr>
              <a:buFont typeface="Arial"/>
              <a:buChar char="➢"/>
              <a:defRPr/>
            </a:lvl7pPr>
            <a:lvl8pPr marL="3429000" marR="0" indent="-114300" algn="l" rtl="0">
              <a:spcBef>
                <a:spcPts val="400"/>
              </a:spcBef>
              <a:spcAft>
                <a:spcPts val="0"/>
              </a:spcAft>
              <a:buClr>
                <a:srgbClr val="2E507A"/>
              </a:buClr>
              <a:buFont typeface="Arial"/>
              <a:buChar char="➢"/>
              <a:defRPr/>
            </a:lvl8pPr>
            <a:lvl9pPr marL="3886200" marR="0" indent="-114300" algn="l" rtl="0">
              <a:spcBef>
                <a:spcPts val="400"/>
              </a:spcBef>
              <a:spcAft>
                <a:spcPts val="0"/>
              </a:spcAft>
              <a:buClr>
                <a:srgbClr val="2E507A"/>
              </a:buClr>
              <a:buFont typeface="Arial"/>
              <a:buChar cha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eaLnBrk="1" fontAlgn="auto" hangingPunct="1">
              <a:spcAft>
                <a:spcPts val="0"/>
              </a:spcAft>
            </a:pPr>
            <a:endParaRPr sz="1400" kern="0">
              <a:solidFill>
                <a:srgbClr val="000000"/>
              </a:solidFill>
              <a:latin typeface="Arial"/>
              <a:cs typeface="Arial"/>
              <a:sym typeface="Arial"/>
              <a:rtl val="0"/>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eaLnBrk="1" fontAlgn="auto" hangingPunct="1">
              <a:spcAft>
                <a:spcPts val="0"/>
              </a:spcAft>
            </a:pPr>
            <a:endParaRPr sz="1400" kern="0">
              <a:solidFill>
                <a:srgbClr val="000000"/>
              </a:solidFill>
              <a:latin typeface="Arial"/>
              <a:cs typeface="Arial"/>
              <a:sym typeface="Arial"/>
              <a:rtl val="0"/>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endParaRPr sz="1400" kern="0">
              <a:solidFill>
                <a:srgbClr val="000000"/>
              </a:solidFill>
              <a:latin typeface="Arial"/>
              <a:cs typeface="Arial"/>
              <a:sym typeface="Arial"/>
              <a:rtl val="0"/>
            </a:endParaRPr>
          </a:p>
          <a:p>
            <a:pPr lvl="1" eaLnBrk="1" fontAlgn="auto" hangingPunct="1">
              <a:spcBef>
                <a:spcPts val="0"/>
              </a:spcBef>
              <a:spcAft>
                <a:spcPts val="0"/>
              </a:spcAft>
            </a:pPr>
            <a:endParaRPr sz="1400" kern="0">
              <a:solidFill>
                <a:srgbClr val="000000"/>
              </a:solidFill>
              <a:latin typeface="Arial"/>
              <a:cs typeface="Arial"/>
              <a:sym typeface="Arial"/>
              <a:rtl val="0"/>
            </a:endParaRPr>
          </a:p>
          <a:p>
            <a:pPr lvl="2" eaLnBrk="1" fontAlgn="auto" hangingPunct="1">
              <a:spcBef>
                <a:spcPts val="0"/>
              </a:spcBef>
              <a:spcAft>
                <a:spcPts val="0"/>
              </a:spcAft>
            </a:pPr>
            <a:endParaRPr sz="1400" kern="0">
              <a:solidFill>
                <a:srgbClr val="000000"/>
              </a:solidFill>
              <a:latin typeface="Arial"/>
              <a:cs typeface="Arial"/>
              <a:sym typeface="Arial"/>
              <a:rtl val="0"/>
            </a:endParaRPr>
          </a:p>
          <a:p>
            <a:pPr lvl="3" eaLnBrk="1" fontAlgn="auto" hangingPunct="1">
              <a:spcBef>
                <a:spcPts val="0"/>
              </a:spcBef>
              <a:spcAft>
                <a:spcPts val="0"/>
              </a:spcAft>
            </a:pPr>
            <a:endParaRPr sz="1400" kern="0">
              <a:solidFill>
                <a:srgbClr val="000000"/>
              </a:solidFill>
              <a:latin typeface="Arial"/>
              <a:cs typeface="Arial"/>
              <a:sym typeface="Arial"/>
              <a:rtl val="0"/>
            </a:endParaRPr>
          </a:p>
          <a:p>
            <a:pPr lvl="4" eaLnBrk="1" fontAlgn="auto" hangingPunct="1">
              <a:spcBef>
                <a:spcPts val="0"/>
              </a:spcBef>
              <a:spcAft>
                <a:spcPts val="0"/>
              </a:spcAft>
            </a:pPr>
            <a:endParaRPr sz="1400" kern="0">
              <a:solidFill>
                <a:srgbClr val="000000"/>
              </a:solidFill>
              <a:latin typeface="Arial"/>
              <a:cs typeface="Arial"/>
              <a:sym typeface="Arial"/>
              <a:rtl val="0"/>
            </a:endParaRPr>
          </a:p>
          <a:p>
            <a:pPr lvl="5"/>
            <a:endParaRPr sz="1400" kern="0">
              <a:solidFill>
                <a:srgbClr val="000000"/>
              </a:solidFill>
              <a:latin typeface="Arial"/>
              <a:cs typeface="Arial"/>
              <a:sym typeface="Arial"/>
              <a:rtl val="0"/>
            </a:endParaRPr>
          </a:p>
          <a:p>
            <a:pPr lvl="6"/>
            <a:endParaRPr sz="1400" kern="0">
              <a:solidFill>
                <a:srgbClr val="000000"/>
              </a:solidFill>
              <a:latin typeface="Arial"/>
              <a:cs typeface="Arial"/>
              <a:sym typeface="Arial"/>
              <a:rtl val="0"/>
            </a:endParaRPr>
          </a:p>
          <a:p>
            <a:pPr lvl="7"/>
            <a:endParaRPr sz="1400" kern="0">
              <a:solidFill>
                <a:srgbClr val="000000"/>
              </a:solidFill>
              <a:latin typeface="Arial"/>
              <a:cs typeface="Arial"/>
              <a:sym typeface="Arial"/>
              <a:rtl val="0"/>
            </a:endParaRPr>
          </a:p>
          <a:p>
            <a:pPr lvl="8"/>
            <a:endParaRPr sz="1400" kern="0">
              <a:solidFill>
                <a:srgbClr val="000000"/>
              </a:solidFill>
              <a:latin typeface="Arial"/>
              <a:cs typeface="Arial"/>
              <a:sym typeface="Arial"/>
              <a:rtl val="0"/>
            </a:endParaRPr>
          </a:p>
        </p:txBody>
      </p:sp>
      <p:sp>
        <p:nvSpPr>
          <p:cNvPr id="16" name="Shape 16"/>
          <p:cNvSpPr txBox="1"/>
          <p:nvPr/>
        </p:nvSpPr>
        <p:spPr>
          <a:xfrm rot="10800000" flipH="1">
            <a:off x="8716961" y="0"/>
            <a:ext cx="46036" cy="6858000"/>
          </a:xfrm>
          <a:prstGeom prst="rect">
            <a:avLst/>
          </a:prstGeom>
          <a:gradFill>
            <a:gsLst>
              <a:gs pos="0">
                <a:srgbClr val="253C57"/>
              </a:gs>
              <a:gs pos="100000">
                <a:schemeClr val="accent1"/>
              </a:gs>
            </a:gsLst>
            <a:lin ang="5400000" scaled="0"/>
          </a:gra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Tree>
    <p:extLst>
      <p:ext uri="{BB962C8B-B14F-4D97-AF65-F5344CB8AC3E}">
        <p14:creationId xmlns:p14="http://schemas.microsoft.com/office/powerpoint/2010/main" val="3595246870"/>
      </p:ext>
    </p:extLst>
  </p:cSld>
  <p:clrMap bg1="lt1" tx1="dk1" bg2="dk2" tx2="lt2" accent1="accent1" accent2="accent2" accent3="accent3" accent4="accent4" accent5="accent5" accent6="accent6" hlink="hlink" folHlink="folHlink"/>
  <p:sldLayoutIdLst>
    <p:sldLayoutId id="2147485375" r:id="rId1"/>
    <p:sldLayoutId id="2147485376" r:id="rId2"/>
    <p:sldLayoutId id="2147485377" r:id="rId3"/>
    <p:sldLayoutId id="2147485378" r:id="rId4"/>
    <p:sldLayoutId id="2147485379" r:id="rId5"/>
    <p:sldLayoutId id="2147485380" r:id="rId6"/>
    <p:sldLayoutId id="2147485381" r:id="rId7"/>
    <p:sldLayoutId id="2147485382" r:id="rId8"/>
    <p:sldLayoutId id="2147485383" r:id="rId9"/>
    <p:sldLayoutId id="2147485384" r:id="rId10"/>
    <p:sldLayoutId id="2147485385" r:id="rId11"/>
    <p:sldLayoutId id="2147485386" r:id="rId12"/>
    <p:sldLayoutId id="2147485387"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371600"/>
            <a:ext cx="8991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endParaRPr lang="en-US" altLang="en-US" sz="2000" dirty="0"/>
          </a:p>
          <a:p>
            <a:pPr lvl="1" algn="ctr" eaLnBrk="1" hangingPunct="1">
              <a:spcBef>
                <a:spcPct val="0"/>
              </a:spcBef>
              <a:buFontTx/>
              <a:buNone/>
            </a:pPr>
            <a:r>
              <a:rPr lang="en-US" altLang="en-US" sz="2000" dirty="0"/>
              <a:t>	</a:t>
            </a:r>
            <a:r>
              <a:rPr lang="en-US" altLang="en-US" sz="2400" dirty="0"/>
              <a:t>NOAA NWS report to</a:t>
            </a:r>
          </a:p>
          <a:p>
            <a:pPr lvl="1" algn="ctr" eaLnBrk="1" hangingPunct="1">
              <a:spcBef>
                <a:spcPct val="0"/>
              </a:spcBef>
              <a:buFontTx/>
              <a:buNone/>
            </a:pPr>
            <a:r>
              <a:rPr lang="en-US" altLang="en-US" sz="2400" dirty="0"/>
              <a:t>14th Asia Pacific Satellite Data Exchange and Utilization Meeting</a:t>
            </a:r>
          </a:p>
          <a:p>
            <a:pPr lvl="1" algn="ctr" eaLnBrk="1" hangingPunct="1">
              <a:spcBef>
                <a:spcPct val="0"/>
              </a:spcBef>
              <a:buFontTx/>
              <a:buNone/>
            </a:pPr>
            <a:r>
              <a:rPr lang="en-US" altLang="en-US" sz="2400" dirty="0"/>
              <a:t>26th North America-Europe Data Exchange Meeting</a:t>
            </a:r>
          </a:p>
          <a:p>
            <a:pPr lvl="1" algn="ctr" eaLnBrk="1" hangingPunct="1">
              <a:spcBef>
                <a:spcPct val="0"/>
              </a:spcBef>
              <a:buFontTx/>
              <a:buNone/>
            </a:pPr>
            <a:endParaRPr lang="en-US" altLang="en-US" sz="2000" dirty="0"/>
          </a:p>
          <a:p>
            <a:pPr lvl="1" algn="ctr" eaLnBrk="1" hangingPunct="1">
              <a:spcBef>
                <a:spcPct val="0"/>
              </a:spcBef>
              <a:buFontTx/>
              <a:buNone/>
            </a:pPr>
            <a:endParaRPr lang="en-US" altLang="en-US" sz="2400" i="1" dirty="0"/>
          </a:p>
          <a:p>
            <a:pPr lvl="1" algn="ctr" eaLnBrk="1" hangingPunct="1">
              <a:spcBef>
                <a:spcPct val="0"/>
              </a:spcBef>
              <a:buFontTx/>
              <a:buNone/>
            </a:pPr>
            <a:endParaRPr lang="en-US" altLang="en-US" sz="2400" i="1" dirty="0"/>
          </a:p>
          <a:p>
            <a:pPr lvl="1" algn="ctr" eaLnBrk="1" hangingPunct="1">
              <a:spcBef>
                <a:spcPct val="0"/>
              </a:spcBef>
              <a:buFontTx/>
              <a:buNone/>
            </a:pPr>
            <a:r>
              <a:rPr lang="en-US" altLang="en-US" sz="2400" i="1" dirty="0"/>
              <a:t/>
            </a:r>
            <a:br>
              <a:rPr lang="en-US" altLang="en-US" sz="2400" i="1" dirty="0"/>
            </a:br>
            <a:endParaRPr lang="en-US" altLang="en-US" sz="2400" dirty="0">
              <a:latin typeface="Arial" charset="0"/>
            </a:endParaRPr>
          </a:p>
        </p:txBody>
      </p:sp>
      <p:sp>
        <p:nvSpPr>
          <p:cNvPr id="9" name="TextBox 8"/>
          <p:cNvSpPr txBox="1"/>
          <p:nvPr/>
        </p:nvSpPr>
        <p:spPr>
          <a:xfrm>
            <a:off x="304800" y="4572000"/>
            <a:ext cx="8229600" cy="1508105"/>
          </a:xfrm>
          <a:prstGeom prst="rect">
            <a:avLst/>
          </a:prstGeom>
          <a:noFill/>
        </p:spPr>
        <p:txBody>
          <a:bodyPr wrap="square">
            <a:spAutoFit/>
          </a:bodyPr>
          <a:lstStyle/>
          <a:p>
            <a:pPr algn="ctr" eaLnBrk="1" hangingPunct="1">
              <a:defRPr/>
            </a:pPr>
            <a:r>
              <a:rPr lang="en-US" sz="2000" dirty="0" smtClean="0">
                <a:latin typeface="+mj-lt"/>
              </a:rPr>
              <a:t>Fred Branski</a:t>
            </a:r>
          </a:p>
          <a:p>
            <a:pPr algn="ctr" eaLnBrk="1" hangingPunct="1">
              <a:defRPr/>
            </a:pPr>
            <a:r>
              <a:rPr lang="en-US" sz="1800" dirty="0" smtClean="0">
                <a:latin typeface="+mj-lt"/>
              </a:rPr>
              <a:t>NWS International Activities Office</a:t>
            </a:r>
          </a:p>
          <a:p>
            <a:pPr algn="ctr" eaLnBrk="1" hangingPunct="1">
              <a:defRPr/>
            </a:pPr>
            <a:r>
              <a:rPr lang="en-US" sz="1800" dirty="0" smtClean="0">
                <a:latin typeface="+mj-lt"/>
              </a:rPr>
              <a:t>International Data Exchange and Requirements Liaison</a:t>
            </a:r>
            <a:endParaRPr lang="en-US" sz="1800" dirty="0">
              <a:latin typeface="+mj-lt"/>
            </a:endParaRPr>
          </a:p>
          <a:p>
            <a:pPr algn="ctr" eaLnBrk="1" hangingPunct="1">
              <a:defRPr/>
            </a:pPr>
            <a:endParaRPr lang="en-US" sz="1800" dirty="0" smtClean="0">
              <a:latin typeface="+mj-lt"/>
            </a:endParaRPr>
          </a:p>
          <a:p>
            <a:pPr algn="ctr" eaLnBrk="1" hangingPunct="1">
              <a:defRPr/>
            </a:pPr>
            <a:r>
              <a:rPr lang="en-US" sz="1800" dirty="0" smtClean="0">
                <a:latin typeface="+mj-lt"/>
              </a:rPr>
              <a:t>October 5, 2015</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BB46B7A4-0E2D-4E36-AA13-C048935C6A70}" type="slidenum">
              <a:rPr lang="en-US" altLang="en-US" sz="1200">
                <a:solidFill>
                  <a:srgbClr val="898989"/>
                </a:solidFill>
                <a:latin typeface="Arial" charset="0"/>
              </a:rPr>
              <a:pPr>
                <a:buFontTx/>
                <a:buNone/>
              </a:pPr>
              <a:t>10</a:t>
            </a:fld>
            <a:endParaRPr lang="en-US" altLang="en-US" sz="1200">
              <a:solidFill>
                <a:srgbClr val="898989"/>
              </a:solidFill>
              <a:latin typeface="Arial" charset="0"/>
            </a:endParaRPr>
          </a:p>
        </p:txBody>
      </p:sp>
      <p:sp>
        <p:nvSpPr>
          <p:cNvPr id="4" name="Rectangle 2"/>
          <p:cNvSpPr txBox="1">
            <a:spLocks noChangeArrowheads="1"/>
          </p:cNvSpPr>
          <p:nvPr/>
        </p:nvSpPr>
        <p:spPr>
          <a:xfrm>
            <a:off x="914400" y="1524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Dissemination Portfolio</a:t>
            </a:r>
          </a:p>
          <a:p>
            <a:pPr>
              <a:defRPr/>
            </a:pPr>
            <a:r>
              <a:rPr lang="en-US" altLang="en-US" sz="2400" dirty="0" smtClean="0"/>
              <a:t>Terrestrial </a:t>
            </a:r>
            <a:r>
              <a:rPr lang="en-US" altLang="en-US" sz="2400" dirty="0"/>
              <a:t>and Satellite Networking </a:t>
            </a:r>
            <a:r>
              <a:rPr lang="en-US" altLang="en-US" sz="2400" dirty="0" smtClean="0"/>
              <a:t>Services </a:t>
            </a:r>
            <a:endParaRPr lang="en-US" altLang="en-US" sz="2400" dirty="0"/>
          </a:p>
        </p:txBody>
      </p:sp>
      <p:sp>
        <p:nvSpPr>
          <p:cNvPr id="6" name="Content Placeholder 1"/>
          <p:cNvSpPr txBox="1">
            <a:spLocks/>
          </p:cNvSpPr>
          <p:nvPr/>
        </p:nvSpPr>
        <p:spPr bwMode="auto">
          <a:xfrm>
            <a:off x="152400" y="11430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defRPr/>
            </a:pPr>
            <a:r>
              <a:rPr lang="en-US" sz="1800" dirty="0"/>
              <a:t>Increase Network Bandwidth and Reliability of all Offices with NWS </a:t>
            </a:r>
            <a:r>
              <a:rPr lang="en-US" sz="1800" dirty="0" smtClean="0"/>
              <a:t>Nationwide</a:t>
            </a:r>
          </a:p>
          <a:p>
            <a:pPr marL="0" lvl="2" indent="0">
              <a:buNone/>
              <a:defRPr/>
            </a:pPr>
            <a:endParaRPr lang="en-US" sz="800" dirty="0" smtClean="0"/>
          </a:p>
          <a:p>
            <a:pPr marL="800100" lvl="3" indent="-342900">
              <a:defRPr/>
            </a:pPr>
            <a:r>
              <a:rPr lang="en-US" dirty="0" smtClean="0"/>
              <a:t>Network Upgrade and Optimization</a:t>
            </a:r>
          </a:p>
          <a:p>
            <a:pPr marL="1257300" lvl="4" indent="-342900">
              <a:buFont typeface="Arial" panose="020B0604020202020204" pitchFamily="34" charset="0"/>
              <a:buChar char="•"/>
              <a:defRPr/>
            </a:pPr>
            <a:r>
              <a:rPr lang="en-US" sz="1600" dirty="0" smtClean="0"/>
              <a:t>Fixing and maintaining NWS operational networks</a:t>
            </a:r>
          </a:p>
          <a:p>
            <a:pPr marL="1257300" lvl="4" indent="-342900">
              <a:buFont typeface="Arial" panose="020B0604020202020204" pitchFamily="34" charset="0"/>
              <a:buChar char="•"/>
              <a:defRPr/>
            </a:pPr>
            <a:r>
              <a:rPr lang="en-US" sz="1600" dirty="0" smtClean="0"/>
              <a:t>Delivering near-term incremental capability and reliability upgrades/improvements</a:t>
            </a:r>
          </a:p>
          <a:p>
            <a:pPr marL="1257300" lvl="4" indent="-342900">
              <a:buFont typeface="Arial" panose="020B0604020202020204" pitchFamily="34" charset="0"/>
              <a:buChar char="•"/>
              <a:defRPr/>
            </a:pPr>
            <a:r>
              <a:rPr lang="en-US" sz="1600" dirty="0" smtClean="0"/>
              <a:t>Planning and executing long-term upgrade to comprehensively move NWS networks to a single end-to-end managed system that is reliable and meets capacity requirements</a:t>
            </a:r>
          </a:p>
          <a:p>
            <a:pPr marL="914400" lvl="4" indent="0">
              <a:buNone/>
              <a:defRPr/>
            </a:pPr>
            <a:endParaRPr lang="en-US" sz="800" dirty="0" smtClean="0"/>
          </a:p>
          <a:p>
            <a:pPr marL="800100" lvl="3" indent="-342900">
              <a:defRPr/>
            </a:pPr>
            <a:r>
              <a:rPr lang="en-US" dirty="0" smtClean="0"/>
              <a:t>NWS Geostationary </a:t>
            </a:r>
            <a:r>
              <a:rPr lang="en-US" dirty="0"/>
              <a:t>Weather </a:t>
            </a:r>
            <a:r>
              <a:rPr lang="en-US" dirty="0" smtClean="0"/>
              <a:t>Satellite Antenna</a:t>
            </a:r>
          </a:p>
          <a:p>
            <a:pPr marL="1257300" lvl="4" indent="-342900">
              <a:buFont typeface="Arial" panose="020B0604020202020204" pitchFamily="34" charset="0"/>
              <a:buChar char="•"/>
              <a:defRPr/>
            </a:pPr>
            <a:r>
              <a:rPr lang="en-US" sz="1600" dirty="0" smtClean="0"/>
              <a:t>Updating NWS geostationary downlink </a:t>
            </a:r>
          </a:p>
          <a:p>
            <a:pPr marL="1260475" lvl="4" indent="0">
              <a:spcBef>
                <a:spcPts val="0"/>
              </a:spcBef>
              <a:buNone/>
              <a:defRPr/>
            </a:pPr>
            <a:r>
              <a:rPr lang="en-US" sz="1600" dirty="0" smtClean="0"/>
              <a:t>antennas and ingest systems for Geostationary</a:t>
            </a:r>
          </a:p>
          <a:p>
            <a:pPr marL="1260475" lvl="4" indent="0">
              <a:spcBef>
                <a:spcPts val="0"/>
              </a:spcBef>
              <a:buNone/>
              <a:defRPr/>
            </a:pPr>
            <a:r>
              <a:rPr lang="en-US" sz="1600" dirty="0" smtClean="0"/>
              <a:t>Operational Environmental Satellite R-Series </a:t>
            </a:r>
          </a:p>
          <a:p>
            <a:pPr marL="914400" lvl="4" indent="0">
              <a:buNone/>
              <a:defRPr/>
            </a:pPr>
            <a:endParaRPr lang="en-US" sz="800" dirty="0" smtClean="0"/>
          </a:p>
          <a:p>
            <a:pPr marL="800100" lvl="3" indent="-342900">
              <a:defRPr/>
            </a:pPr>
            <a:r>
              <a:rPr lang="en-US" dirty="0" smtClean="0"/>
              <a:t>Satellite Broadcast Network (SBN) Expansion</a:t>
            </a:r>
          </a:p>
          <a:p>
            <a:pPr marL="1257300" lvl="4" indent="-342900">
              <a:buFont typeface="Arial" panose="020B0604020202020204" pitchFamily="34" charset="0"/>
              <a:buChar char="•"/>
              <a:defRPr/>
            </a:pPr>
            <a:r>
              <a:rPr lang="en-US" sz="1600" dirty="0" smtClean="0"/>
              <a:t>Increased NWS’ SBN from 30 to 60+ Mbps</a:t>
            </a:r>
          </a:p>
          <a:p>
            <a:pPr marL="1257300" lvl="4" indent="-342900">
              <a:buFont typeface="Arial" panose="020B0604020202020204" pitchFamily="34" charset="0"/>
              <a:buChar char="•"/>
              <a:defRPr/>
            </a:pPr>
            <a:r>
              <a:rPr lang="en-US" sz="1600" dirty="0"/>
              <a:t>D</a:t>
            </a:r>
            <a:r>
              <a:rPr lang="en-US" sz="1600" dirty="0" smtClean="0"/>
              <a:t>isseminates crucial satellite, radar and </a:t>
            </a:r>
          </a:p>
          <a:p>
            <a:pPr marL="1260475" lvl="4" indent="0">
              <a:spcBef>
                <a:spcPts val="0"/>
              </a:spcBef>
              <a:buNone/>
              <a:defRPr/>
            </a:pPr>
            <a:r>
              <a:rPr lang="en-US" sz="1600" dirty="0" smtClean="0"/>
              <a:t>model data to NWS field offices and to </a:t>
            </a:r>
            <a:endParaRPr lang="en-US" sz="1600" dirty="0"/>
          </a:p>
          <a:p>
            <a:pPr marL="1260475" lvl="4" indent="0">
              <a:spcBef>
                <a:spcPts val="0"/>
              </a:spcBef>
              <a:buNone/>
              <a:defRPr/>
            </a:pPr>
            <a:r>
              <a:rPr lang="en-US" sz="1600" dirty="0" smtClean="0"/>
              <a:t>external partners</a:t>
            </a:r>
          </a:p>
        </p:txBody>
      </p:sp>
      <p:pic>
        <p:nvPicPr>
          <p:cNvPr id="8" name="Picture 4" descr="https://lh6.googleusercontent.com/wvbXgZzh_mfIcay3Svf1FfkPruX3j2Ekww4AmXGBUaatzfRrpgllwQAosqHwhnyWToGVRh3bH3p6GuSKeQ_q4F0Q5jXtD461MZPQHxsp0BLKzvb5kyK2Iv9jPw"/>
          <p:cNvPicPr>
            <a:picLocks noChangeAspect="1" noChangeArrowheads="1"/>
          </p:cNvPicPr>
          <p:nvPr/>
        </p:nvPicPr>
        <p:blipFill>
          <a:blip r:embed="rId3"/>
          <a:srcRect/>
          <a:stretch>
            <a:fillRect/>
          </a:stretch>
        </p:blipFill>
        <p:spPr bwMode="auto">
          <a:xfrm>
            <a:off x="5473700" y="4191000"/>
            <a:ext cx="335280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011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BB46B7A4-0E2D-4E36-AA13-C048935C6A70}" type="slidenum">
              <a:rPr lang="en-US" altLang="en-US" sz="1200">
                <a:solidFill>
                  <a:srgbClr val="898989"/>
                </a:solidFill>
                <a:latin typeface="Arial" charset="0"/>
              </a:rPr>
              <a:pPr>
                <a:buFontTx/>
                <a:buNone/>
              </a:pPr>
              <a:t>11</a:t>
            </a:fld>
            <a:endParaRPr lang="en-US" altLang="en-US" sz="1200">
              <a:solidFill>
                <a:srgbClr val="898989"/>
              </a:solidFill>
              <a:latin typeface="Arial" charset="0"/>
            </a:endParaRPr>
          </a:p>
        </p:txBody>
      </p:sp>
      <p:sp>
        <p:nvSpPr>
          <p:cNvPr id="4" name="Rectangle 2"/>
          <p:cNvSpPr txBox="1">
            <a:spLocks noChangeArrowheads="1"/>
          </p:cNvSpPr>
          <p:nvPr/>
        </p:nvSpPr>
        <p:spPr>
          <a:xfrm>
            <a:off x="914400" y="1524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Dissemination Portfolio</a:t>
            </a:r>
          </a:p>
          <a:p>
            <a:pPr>
              <a:defRPr/>
            </a:pPr>
            <a:r>
              <a:rPr lang="en-US" altLang="en-US" sz="2400" dirty="0" smtClean="0"/>
              <a:t>Web </a:t>
            </a:r>
            <a:r>
              <a:rPr lang="en-US" altLang="en-US" sz="2400" dirty="0"/>
              <a:t>and Geospatial Services </a:t>
            </a:r>
          </a:p>
        </p:txBody>
      </p:sp>
      <p:sp>
        <p:nvSpPr>
          <p:cNvPr id="6" name="Content Placeholder 1"/>
          <p:cNvSpPr txBox="1">
            <a:spLocks/>
          </p:cNvSpPr>
          <p:nvPr/>
        </p:nvSpPr>
        <p:spPr bwMode="auto">
          <a:xfrm>
            <a:off x="304800" y="1127124"/>
            <a:ext cx="8305800" cy="534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Standup and Maintain an Enterprise GIS Infrastructure</a:t>
            </a:r>
          </a:p>
          <a:p>
            <a:pPr marL="800100" lvl="3" indent="-342900">
              <a:defRPr/>
            </a:pPr>
            <a:r>
              <a:rPr lang="en-US" sz="1600" dirty="0" smtClean="0"/>
              <a:t>Leveraging web services and GIS to disseminate NOAA and NWS critical data to forecasters, NOAA users, Federal partners (Federal Aviation Administration (FAA) and Federal Emergency Management Agency (FEMA)), International community and public</a:t>
            </a:r>
          </a:p>
          <a:p>
            <a:pPr marL="800100" lvl="3" indent="-342900">
              <a:defRPr/>
            </a:pPr>
            <a:endParaRPr lang="en-US" sz="600" dirty="0" smtClean="0"/>
          </a:p>
          <a:p>
            <a:pPr marL="800100" lvl="3" indent="-342900">
              <a:defRPr/>
            </a:pPr>
            <a:r>
              <a:rPr lang="en-US" sz="1600" dirty="0" smtClean="0"/>
              <a:t>Implementing net-centric weather information dissemination capability to fulfill NWS’ role in the Congressionally mandated Next Generation Air Traffic System (NextGen) </a:t>
            </a:r>
            <a:r>
              <a:rPr lang="en-US" sz="1600" dirty="0"/>
              <a:t>d</a:t>
            </a:r>
            <a:r>
              <a:rPr lang="en-US" sz="1600" dirty="0" smtClean="0"/>
              <a:t>irective</a:t>
            </a:r>
            <a:endParaRPr lang="en-US" sz="1600" dirty="0"/>
          </a:p>
          <a:p>
            <a:pPr marL="457200" lvl="3" indent="0">
              <a:buNone/>
              <a:defRPr/>
            </a:pPr>
            <a:endParaRPr lang="en-US" sz="600" dirty="0" smtClean="0"/>
          </a:p>
          <a:p>
            <a:pPr marL="800100" lvl="3" indent="-342900">
              <a:defRPr/>
            </a:pPr>
            <a:r>
              <a:rPr lang="en-US" sz="1600" dirty="0" smtClean="0"/>
              <a:t>Onboarding current GIS capabilities on an operational dissemination infrastructure</a:t>
            </a:r>
          </a:p>
          <a:p>
            <a:pPr marL="457200" lvl="3" indent="0">
              <a:buNone/>
              <a:defRPr/>
            </a:pPr>
            <a:endParaRPr lang="en-US" sz="800" dirty="0" smtClean="0"/>
          </a:p>
          <a:p>
            <a:pPr marL="800100" lvl="3" indent="-342900">
              <a:defRPr/>
            </a:pPr>
            <a:r>
              <a:rPr lang="en-US" sz="1600" dirty="0" smtClean="0"/>
              <a:t>Establishing common format framework for </a:t>
            </a:r>
          </a:p>
          <a:p>
            <a:pPr marL="457200" lvl="3" indent="0">
              <a:spcBef>
                <a:spcPts val="0"/>
              </a:spcBef>
              <a:buNone/>
              <a:defRPr/>
            </a:pPr>
            <a:r>
              <a:rPr lang="en-US" sz="1600" dirty="0"/>
              <a:t> </a:t>
            </a:r>
            <a:r>
              <a:rPr lang="en-US" sz="1600" dirty="0" smtClean="0"/>
              <a:t>      operating GIS data sets</a:t>
            </a:r>
          </a:p>
          <a:p>
            <a:pPr marL="457200" lvl="3" indent="0">
              <a:buNone/>
              <a:defRPr/>
            </a:pPr>
            <a:endParaRPr lang="en-US" sz="800" dirty="0" smtClean="0"/>
          </a:p>
          <a:p>
            <a:pPr marL="341313" lvl="2" indent="-341313">
              <a:buFont typeface="Arial" panose="020B0604020202020204" pitchFamily="34" charset="0"/>
              <a:buChar char="•"/>
            </a:pPr>
            <a:r>
              <a:rPr lang="en-US" sz="1800" dirty="0"/>
              <a:t>Establishing consistent metadata and a consolidated </a:t>
            </a:r>
          </a:p>
          <a:p>
            <a:pPr marL="346075" lvl="2" indent="0">
              <a:spcBef>
                <a:spcPts val="0"/>
              </a:spcBef>
              <a:buNone/>
            </a:pPr>
            <a:r>
              <a:rPr lang="en-US" sz="1800" dirty="0" smtClean="0"/>
              <a:t>catalog </a:t>
            </a:r>
            <a:r>
              <a:rPr lang="en-US" sz="1800" dirty="0"/>
              <a:t>for discovery and </a:t>
            </a:r>
            <a:r>
              <a:rPr lang="en-US" sz="1800" dirty="0" smtClean="0"/>
              <a:t>access </a:t>
            </a:r>
            <a:r>
              <a:rPr lang="en-US" sz="1800" dirty="0"/>
              <a:t>of NOAA and </a:t>
            </a:r>
            <a:r>
              <a:rPr lang="en-US" sz="1800" dirty="0" smtClean="0"/>
              <a:t>NWS</a:t>
            </a:r>
          </a:p>
          <a:p>
            <a:pPr marL="339725" lvl="2" indent="0">
              <a:spcBef>
                <a:spcPts val="0"/>
              </a:spcBef>
              <a:buNone/>
            </a:pPr>
            <a:r>
              <a:rPr lang="en-US" sz="1800" dirty="0" smtClean="0"/>
              <a:t>geospatial content</a:t>
            </a:r>
            <a:endParaRPr lang="en-US" sz="1600" dirty="0" smtClean="0"/>
          </a:p>
          <a:p>
            <a:pPr lvl="1">
              <a:defRPr/>
            </a:pPr>
            <a:endParaRPr lang="en-US" sz="1400" dirty="0" smtClean="0"/>
          </a:p>
          <a:p>
            <a:pPr marL="400050" lvl="1" indent="0">
              <a:buNone/>
              <a:defRPr/>
            </a:pPr>
            <a:endParaRPr lang="en-US" sz="1600" b="1" dirty="0" smtClean="0"/>
          </a:p>
          <a:p>
            <a:pPr>
              <a:defRPr/>
            </a:pPr>
            <a:endParaRPr lang="en-US" sz="2000" dirty="0" smtClean="0"/>
          </a:p>
          <a:p>
            <a:pPr marL="0" indent="0">
              <a:buNone/>
              <a:defRPr/>
            </a:pPr>
            <a:endParaRPr lang="en-US" sz="2000" dirty="0" smtClean="0"/>
          </a:p>
        </p:txBody>
      </p:sp>
      <p:pic>
        <p:nvPicPr>
          <p:cNvPr id="8" name="Picture 7"/>
          <p:cNvPicPr>
            <a:picLocks noChangeAspect="1"/>
          </p:cNvPicPr>
          <p:nvPr/>
        </p:nvPicPr>
        <p:blipFill>
          <a:blip r:embed="rId3"/>
          <a:stretch>
            <a:fillRect/>
          </a:stretch>
        </p:blipFill>
        <p:spPr>
          <a:xfrm>
            <a:off x="5791200" y="4038600"/>
            <a:ext cx="3087818" cy="2590800"/>
          </a:xfrm>
          <a:prstGeom prst="rect">
            <a:avLst/>
          </a:prstGeom>
          <a:ln>
            <a:noFill/>
          </a:ln>
          <a:effectLst>
            <a:softEdge rad="112500"/>
          </a:effectLst>
        </p:spPr>
      </p:pic>
    </p:spTree>
    <p:extLst>
      <p:ext uri="{BB962C8B-B14F-4D97-AF65-F5344CB8AC3E}">
        <p14:creationId xmlns:p14="http://schemas.microsoft.com/office/powerpoint/2010/main" val="32973383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lstStyle/>
          <a:p>
            <a:r>
              <a:rPr lang="en-US" sz="2000" dirty="0" smtClean="0"/>
              <a:t>Fixing and maintaining</a:t>
            </a:r>
          </a:p>
          <a:p>
            <a:pPr lvl="1"/>
            <a:r>
              <a:rPr lang="en-US" sz="1600" dirty="0" smtClean="0"/>
              <a:t>Upgrading 133 of 1025 NWR transmitters to solid state transmitters</a:t>
            </a:r>
          </a:p>
          <a:p>
            <a:pPr lvl="1"/>
            <a:endParaRPr lang="en-US" sz="1600" dirty="0" smtClean="0"/>
          </a:p>
          <a:p>
            <a:r>
              <a:rPr lang="en-US" sz="2000" dirty="0" smtClean="0"/>
              <a:t>Delivering near-term and incremental upgrades</a:t>
            </a:r>
          </a:p>
          <a:p>
            <a:pPr lvl="1"/>
            <a:r>
              <a:rPr lang="en-US" sz="1600" dirty="0"/>
              <a:t>R</a:t>
            </a:r>
            <a:r>
              <a:rPr lang="en-US" sz="1600" dirty="0" smtClean="0"/>
              <a:t>obust </a:t>
            </a:r>
            <a:r>
              <a:rPr lang="en-US" sz="1600" dirty="0"/>
              <a:t>and reliable 7x24 operational </a:t>
            </a:r>
            <a:r>
              <a:rPr lang="en-US" sz="1600" dirty="0" smtClean="0"/>
              <a:t>IDP dissemination </a:t>
            </a:r>
            <a:r>
              <a:rPr lang="en-US" sz="1600" dirty="0"/>
              <a:t>infrastructure </a:t>
            </a:r>
            <a:r>
              <a:rPr lang="en-US" sz="1600" dirty="0" smtClean="0"/>
              <a:t>in </a:t>
            </a:r>
            <a:r>
              <a:rPr lang="en-US" sz="1600" dirty="0"/>
              <a:t>two geographical diverse </a:t>
            </a:r>
            <a:r>
              <a:rPr lang="en-US" sz="1600" dirty="0" smtClean="0"/>
              <a:t>locations</a:t>
            </a:r>
          </a:p>
          <a:p>
            <a:pPr lvl="1"/>
            <a:r>
              <a:rPr lang="en-US" sz="1600" dirty="0" smtClean="0"/>
              <a:t>Upgrading NWS networks for 4-50 times increases in Internet bandwidth</a:t>
            </a:r>
          </a:p>
          <a:p>
            <a:pPr lvl="1"/>
            <a:r>
              <a:rPr lang="en-US" sz="1600" dirty="0" smtClean="0"/>
              <a:t>Operationalizing </a:t>
            </a:r>
            <a:r>
              <a:rPr lang="en-US" sz="1600" dirty="0"/>
              <a:t>enterprise GIS services</a:t>
            </a:r>
          </a:p>
          <a:p>
            <a:pPr lvl="1"/>
            <a:r>
              <a:rPr lang="en-US" sz="1600" dirty="0" smtClean="0"/>
              <a:t>GOES-R installation upgrades and ground readiness</a:t>
            </a:r>
          </a:p>
          <a:p>
            <a:pPr lvl="1"/>
            <a:endParaRPr lang="en-US" sz="1600" dirty="0" smtClean="0"/>
          </a:p>
          <a:p>
            <a:r>
              <a:rPr lang="en-US" sz="2000" dirty="0" smtClean="0"/>
              <a:t>Planning and executing long-term solutions</a:t>
            </a:r>
          </a:p>
          <a:p>
            <a:pPr lvl="1"/>
            <a:r>
              <a:rPr lang="en-US" sz="1600" dirty="0" smtClean="0"/>
              <a:t>Transition </a:t>
            </a:r>
            <a:r>
              <a:rPr lang="en-US" sz="1600" dirty="0"/>
              <a:t>www.weather.gov and other NWS websites to </a:t>
            </a:r>
            <a:r>
              <a:rPr lang="en-US" sz="1600" dirty="0" smtClean="0"/>
              <a:t>operational </a:t>
            </a:r>
            <a:r>
              <a:rPr lang="en-US" sz="1600" dirty="0"/>
              <a:t>IDP dissemination </a:t>
            </a:r>
            <a:r>
              <a:rPr lang="en-US" sz="1600" dirty="0" smtClean="0"/>
              <a:t>infrastructure</a:t>
            </a:r>
          </a:p>
          <a:p>
            <a:pPr lvl="1"/>
            <a:r>
              <a:rPr lang="en-US" sz="1600" dirty="0"/>
              <a:t>100% backup dissemination capabilities with increased capacity to meet growing demands for NWS environmental products</a:t>
            </a:r>
          </a:p>
          <a:p>
            <a:pPr lvl="1"/>
            <a:r>
              <a:rPr lang="en-US" sz="1600" dirty="0" smtClean="0"/>
              <a:t>Conduct a comprehensive network audit of 140 NWS Field Offices to inform planned acquisitions for to-be NWS network and single points of failures</a:t>
            </a:r>
          </a:p>
          <a:p>
            <a:pPr lvl="1"/>
            <a:r>
              <a:rPr lang="en-US" sz="1600" dirty="0" smtClean="0"/>
              <a:t>Single </a:t>
            </a:r>
            <a:r>
              <a:rPr lang="en-US" sz="1600" dirty="0"/>
              <a:t>end-to-end managed </a:t>
            </a:r>
            <a:r>
              <a:rPr lang="en-US" sz="1600" dirty="0" smtClean="0"/>
              <a:t>network </a:t>
            </a:r>
            <a:r>
              <a:rPr lang="en-US" sz="1600" dirty="0"/>
              <a:t>that </a:t>
            </a:r>
            <a:r>
              <a:rPr lang="en-US" sz="1600" dirty="0" smtClean="0"/>
              <a:t>is reliable </a:t>
            </a:r>
            <a:r>
              <a:rPr lang="en-US" sz="1600" dirty="0"/>
              <a:t>and meets capacity requirements</a:t>
            </a:r>
          </a:p>
        </p:txBody>
      </p:sp>
      <p:sp>
        <p:nvSpPr>
          <p:cNvPr id="3" name="Slide Number Placeholder 2"/>
          <p:cNvSpPr>
            <a:spLocks noGrp="1"/>
          </p:cNvSpPr>
          <p:nvPr>
            <p:ph type="sldNum" sz="quarter" idx="10"/>
          </p:nvPr>
        </p:nvSpPr>
        <p:spPr/>
        <p:txBody>
          <a:bodyPr/>
          <a:lstStyle/>
          <a:p>
            <a:fld id="{BDFCD0DF-2E42-4D40-B092-6C47379D2785}" type="slidenum">
              <a:rPr lang="en-US" altLang="en-US" smtClean="0"/>
              <a:pPr/>
              <a:t>12</a:t>
            </a:fld>
            <a:endParaRPr lang="en-US" altLang="en-US"/>
          </a:p>
        </p:txBody>
      </p:sp>
      <p:sp>
        <p:nvSpPr>
          <p:cNvPr id="4" name="Rectangle 2"/>
          <p:cNvSpPr txBox="1">
            <a:spLocks noChangeArrowheads="1"/>
          </p:cNvSpPr>
          <p:nvPr/>
        </p:nvSpPr>
        <p:spPr>
          <a:xfrm>
            <a:off x="914400" y="2286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Dissemination Portfolio Way Forward/Next Steps</a:t>
            </a:r>
            <a:endParaRPr lang="en-US" altLang="en-US" sz="2400" dirty="0"/>
          </a:p>
        </p:txBody>
      </p:sp>
    </p:spTree>
    <p:extLst>
      <p:ext uri="{BB962C8B-B14F-4D97-AF65-F5344CB8AC3E}">
        <p14:creationId xmlns:p14="http://schemas.microsoft.com/office/powerpoint/2010/main" val="177821325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WIS </a:t>
            </a:r>
            <a:r>
              <a:rPr lang="en-US" sz="2400" dirty="0"/>
              <a:t>GISC </a:t>
            </a:r>
            <a:r>
              <a:rPr lang="en-US" sz="2400" dirty="0"/>
              <a:t>Washington</a:t>
            </a:r>
            <a:r>
              <a:rPr lang="en-US" sz="2400" dirty="0"/>
              <a:t> </a:t>
            </a:r>
            <a:r>
              <a:rPr lang="en-US" sz="2400" dirty="0"/>
              <a:t>status as of </a:t>
            </a:r>
            <a:r>
              <a:rPr lang="en-US" sz="2400" dirty="0"/>
              <a:t>September</a:t>
            </a:r>
            <a:r>
              <a:rPr lang="en-US" sz="2400" dirty="0"/>
              <a:t> 2015</a:t>
            </a:r>
            <a:endParaRPr lang="en-US" sz="2400" dirty="0"/>
          </a:p>
        </p:txBody>
      </p:sp>
      <p:sp>
        <p:nvSpPr>
          <p:cNvPr id="3" name="Content Placeholder 2"/>
          <p:cNvSpPr>
            <a:spLocks noGrp="1"/>
          </p:cNvSpPr>
          <p:nvPr>
            <p:ph idx="1"/>
          </p:nvPr>
        </p:nvSpPr>
        <p:spPr>
          <a:xfrm>
            <a:off x="457200" y="1752600"/>
            <a:ext cx="8229600" cy="4525963"/>
          </a:xfrm>
        </p:spPr>
        <p:txBody>
          <a:bodyPr>
            <a:normAutofit/>
          </a:bodyPr>
          <a:lstStyle/>
          <a:p>
            <a:r>
              <a:rPr lang="en-US" sz="2400" dirty="0" smtClean="0">
                <a:latin typeface="Book Antiqua" panose="02040602050305030304" pitchFamily="18" charset="0"/>
              </a:rPr>
              <a:t>GISC Washington operational since May 2013</a:t>
            </a:r>
          </a:p>
          <a:p>
            <a:r>
              <a:rPr lang="en-US" sz="2400" dirty="0" smtClean="0">
                <a:latin typeface="Book Antiqua" panose="02040602050305030304" pitchFamily="18" charset="0"/>
              </a:rPr>
              <a:t>GISC Discovery–Access-Retrieval (DAR) system implemented under OpenWIS </a:t>
            </a:r>
          </a:p>
          <a:p>
            <a:r>
              <a:rPr lang="en-US" sz="2400" dirty="0" smtClean="0">
                <a:latin typeface="Book Antiqua" panose="02040602050305030304" pitchFamily="18" charset="0"/>
              </a:rPr>
              <a:t>GISC </a:t>
            </a:r>
            <a:r>
              <a:rPr lang="en-US" sz="2400" dirty="0">
                <a:latin typeface="Book Antiqua" panose="02040602050305030304" pitchFamily="18" charset="0"/>
              </a:rPr>
              <a:t>Core staff participating in WIS and OpenWIS </a:t>
            </a:r>
            <a:r>
              <a:rPr lang="en-US" sz="2400" dirty="0" smtClean="0">
                <a:latin typeface="Book Antiqua" panose="02040602050305030304" pitchFamily="18" charset="0"/>
              </a:rPr>
              <a:t>committees</a:t>
            </a:r>
          </a:p>
          <a:p>
            <a:r>
              <a:rPr lang="en-US" sz="2400" dirty="0" smtClean="0">
                <a:latin typeface="Book Antiqua" panose="02040602050305030304" pitchFamily="18" charset="0"/>
              </a:rPr>
              <a:t>Development of WIS metadata generator nearing completion</a:t>
            </a:r>
          </a:p>
          <a:p>
            <a:pPr defTabSz="457200" eaLnBrk="0" fontAlgn="base" hangingPunct="0">
              <a:spcAft>
                <a:spcPct val="0"/>
              </a:spcAft>
              <a:buFontTx/>
              <a:buChar char="•"/>
            </a:pPr>
            <a:r>
              <a:rPr lang="en-AU" altLang="en-US" sz="2400" dirty="0" smtClean="0">
                <a:solidFill>
                  <a:srgbClr val="010000"/>
                </a:solidFill>
                <a:latin typeface="Book Antiqua" panose="02040602050305030304" pitchFamily="18" charset="0"/>
                <a:ea typeface="ＭＳ Ｐゴシック" pitchFamily="34" charset="-128"/>
                <a:cs typeface="Arial" charset="0"/>
              </a:rPr>
              <a:t>RA-IV </a:t>
            </a:r>
            <a:r>
              <a:rPr lang="en-AU" altLang="en-US" sz="2400" dirty="0">
                <a:solidFill>
                  <a:srgbClr val="010000"/>
                </a:solidFill>
                <a:latin typeface="Book Antiqua" panose="02040602050305030304" pitchFamily="18" charset="0"/>
                <a:ea typeface="ＭＳ Ｐゴシック" pitchFamily="34" charset="-128"/>
                <a:cs typeface="Arial" charset="0"/>
              </a:rPr>
              <a:t>WIS </a:t>
            </a:r>
            <a:r>
              <a:rPr lang="en-AU" altLang="en-US" sz="2400" dirty="0" smtClean="0">
                <a:solidFill>
                  <a:srgbClr val="010000"/>
                </a:solidFill>
                <a:latin typeface="Book Antiqua" panose="02040602050305030304" pitchFamily="18" charset="0"/>
                <a:ea typeface="ＭＳ Ｐゴシック" pitchFamily="34" charset="-128"/>
                <a:cs typeface="Arial" charset="0"/>
              </a:rPr>
              <a:t>Implementation Plan under development</a:t>
            </a:r>
            <a:endParaRPr lang="en-AU" altLang="en-US" sz="2400" dirty="0">
              <a:solidFill>
                <a:srgbClr val="010000"/>
              </a:solidFill>
              <a:latin typeface="Book Antiqua" panose="02040602050305030304" pitchFamily="18" charset="0"/>
              <a:ea typeface="ＭＳ Ｐゴシック" pitchFamily="34" charset="-128"/>
              <a:cs typeface="Arial" charset="0"/>
            </a:endParaRPr>
          </a:p>
          <a:p>
            <a:r>
              <a:rPr lang="en-US" sz="2400" dirty="0" smtClean="0">
                <a:latin typeface="Book Antiqua" panose="02040602050305030304" pitchFamily="18" charset="0"/>
              </a:rPr>
              <a:t>WIS Metadata training conducted as part of WMO Region IV WIS Workshop held 10 – 13 August 2015</a:t>
            </a:r>
          </a:p>
        </p:txBody>
      </p:sp>
    </p:spTree>
    <p:extLst>
      <p:ext uri="{BB962C8B-B14F-4D97-AF65-F5344CB8AC3E}">
        <p14:creationId xmlns:p14="http://schemas.microsoft.com/office/powerpoint/2010/main" val="346048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WIS </a:t>
            </a:r>
            <a:r>
              <a:rPr lang="en-US" sz="2400" dirty="0"/>
              <a:t>GISC Washington status as of September 2015</a:t>
            </a:r>
          </a:p>
        </p:txBody>
      </p:sp>
      <p:sp>
        <p:nvSpPr>
          <p:cNvPr id="3" name="Content Placeholder 2"/>
          <p:cNvSpPr>
            <a:spLocks noGrp="1"/>
          </p:cNvSpPr>
          <p:nvPr>
            <p:ph idx="1"/>
          </p:nvPr>
        </p:nvSpPr>
        <p:spPr/>
        <p:txBody>
          <a:bodyPr/>
          <a:lstStyle/>
          <a:p>
            <a:pPr lvl="1" defTabSz="457200" fontAlgn="base">
              <a:spcAft>
                <a:spcPct val="0"/>
              </a:spcAft>
              <a:buFont typeface="Arial" panose="020B0604020202020204" pitchFamily="34" charset="0"/>
              <a:buChar char="•"/>
            </a:pPr>
            <a:r>
              <a:rPr lang="en-GB" altLang="en-US" sz="2400" dirty="0" smtClean="0">
                <a:solidFill>
                  <a:srgbClr val="010000"/>
                </a:solidFill>
                <a:latin typeface="Book Antiqua" panose="02040602050305030304" pitchFamily="18" charset="0"/>
                <a:ea typeface="ＭＳ Ｐゴシック" pitchFamily="34" charset="-128"/>
                <a:cs typeface="Arial" charset="0"/>
              </a:rPr>
              <a:t>Currently supporting 19 registered users, 3 DCPCs, and 26 NCs</a:t>
            </a:r>
          </a:p>
          <a:p>
            <a:pPr lvl="1" defTabSz="457200" fontAlgn="base">
              <a:spcAft>
                <a:spcPct val="0"/>
              </a:spcAft>
              <a:buFont typeface="Arial" panose="020B0604020202020204" pitchFamily="34" charset="0"/>
              <a:buChar char="•"/>
            </a:pPr>
            <a:r>
              <a:rPr lang="en-GB" altLang="en-US" sz="2400" dirty="0" smtClean="0">
                <a:solidFill>
                  <a:srgbClr val="010000"/>
                </a:solidFill>
                <a:latin typeface="Book Antiqua" panose="02040602050305030304" pitchFamily="18" charset="0"/>
                <a:ea typeface="ＭＳ Ｐゴシック" pitchFamily="34" charset="-128"/>
                <a:cs typeface="Arial" charset="0"/>
              </a:rPr>
              <a:t>Routine Metadata </a:t>
            </a:r>
            <a:r>
              <a:rPr lang="en-GB" altLang="en-US" sz="2400" dirty="0">
                <a:solidFill>
                  <a:srgbClr val="010000"/>
                </a:solidFill>
                <a:latin typeface="Book Antiqua" panose="02040602050305030304" pitchFamily="18" charset="0"/>
                <a:ea typeface="ＭＳ Ｐゴシック" pitchFamily="34" charset="-128"/>
                <a:cs typeface="Arial" charset="0"/>
              </a:rPr>
              <a:t>Synchronization with </a:t>
            </a:r>
            <a:r>
              <a:rPr lang="en-GB" altLang="en-US" sz="2400" dirty="0" smtClean="0">
                <a:solidFill>
                  <a:srgbClr val="010000"/>
                </a:solidFill>
                <a:latin typeface="Book Antiqua" panose="02040602050305030304" pitchFamily="18" charset="0"/>
                <a:ea typeface="ＭＳ Ｐゴシック" pitchFamily="34" charset="-128"/>
                <a:cs typeface="Arial" charset="0"/>
              </a:rPr>
              <a:t>majority of Operational GISCs</a:t>
            </a:r>
          </a:p>
          <a:p>
            <a:pPr lvl="1" defTabSz="457200" fontAlgn="base">
              <a:spcAft>
                <a:spcPct val="0"/>
              </a:spcAft>
              <a:buFont typeface="Arial" charset="0"/>
              <a:buChar char="•"/>
            </a:pPr>
            <a:r>
              <a:rPr lang="en-GB" altLang="en-US" sz="2400" dirty="0">
                <a:solidFill>
                  <a:srgbClr val="010000"/>
                </a:solidFill>
                <a:latin typeface="Book Antiqua" panose="02040602050305030304" pitchFamily="18" charset="0"/>
                <a:ea typeface="ＭＳ Ｐゴシック" pitchFamily="34" charset="-128"/>
                <a:cs typeface="Arial" charset="0"/>
              </a:rPr>
              <a:t>All GTS products received by GISC </a:t>
            </a:r>
            <a:r>
              <a:rPr lang="en-GB" altLang="en-US" sz="2400" dirty="0" smtClean="0">
                <a:solidFill>
                  <a:srgbClr val="010000"/>
                </a:solidFill>
                <a:latin typeface="Book Antiqua" panose="02040602050305030304" pitchFamily="18" charset="0"/>
                <a:ea typeface="ＭＳ Ｐゴシック" pitchFamily="34" charset="-128"/>
                <a:cs typeface="Arial" charset="0"/>
              </a:rPr>
              <a:t>Washington </a:t>
            </a:r>
            <a:r>
              <a:rPr lang="en-GB" altLang="en-US" sz="2400" dirty="0">
                <a:solidFill>
                  <a:srgbClr val="010000"/>
                </a:solidFill>
                <a:latin typeface="Book Antiqua" panose="02040602050305030304" pitchFamily="18" charset="0"/>
                <a:ea typeface="ＭＳ Ｐゴシック" pitchFamily="34" charset="-128"/>
                <a:cs typeface="Arial" charset="0"/>
              </a:rPr>
              <a:t>are in the </a:t>
            </a:r>
            <a:r>
              <a:rPr lang="en-GB" altLang="en-US" sz="2400" dirty="0" smtClean="0">
                <a:solidFill>
                  <a:srgbClr val="010000"/>
                </a:solidFill>
                <a:latin typeface="Book Antiqua" panose="02040602050305030304" pitchFamily="18" charset="0"/>
                <a:ea typeface="ＭＳ Ｐゴシック" pitchFamily="34" charset="-128"/>
                <a:cs typeface="Arial" charset="0"/>
              </a:rPr>
              <a:t>24 Hour Cache. </a:t>
            </a:r>
          </a:p>
          <a:p>
            <a:pPr lvl="1" defTabSz="457200" fontAlgn="base">
              <a:spcAft>
                <a:spcPct val="0"/>
              </a:spcAft>
              <a:buFont typeface="Arial" charset="0"/>
              <a:buChar char="•"/>
            </a:pPr>
            <a:r>
              <a:rPr lang="en-GB" altLang="en-US" sz="2400" dirty="0" smtClean="0">
                <a:solidFill>
                  <a:srgbClr val="010000"/>
                </a:solidFill>
                <a:latin typeface="Book Antiqua" panose="02040602050305030304" pitchFamily="18" charset="0"/>
                <a:ea typeface="ＭＳ Ｐゴシック" pitchFamily="34" charset="-128"/>
                <a:cs typeface="Arial" charset="0"/>
              </a:rPr>
              <a:t>GISC </a:t>
            </a:r>
            <a:r>
              <a:rPr lang="en-GB" altLang="en-US" sz="2400" dirty="0">
                <a:solidFill>
                  <a:srgbClr val="010000"/>
                </a:solidFill>
                <a:latin typeface="Book Antiqua" panose="02040602050305030304" pitchFamily="18" charset="0"/>
                <a:ea typeface="ＭＳ Ｐゴシック" pitchFamily="34" charset="-128"/>
                <a:cs typeface="Arial" charset="0"/>
              </a:rPr>
              <a:t>backup </a:t>
            </a:r>
            <a:r>
              <a:rPr lang="en-GB" altLang="en-US" sz="2400" dirty="0" smtClean="0">
                <a:solidFill>
                  <a:srgbClr val="010000"/>
                </a:solidFill>
                <a:latin typeface="Book Antiqua" panose="02040602050305030304" pitchFamily="18" charset="0"/>
                <a:ea typeface="ＭＳ Ｐゴシック" pitchFamily="34" charset="-128"/>
                <a:cs typeface="Arial" charset="0"/>
              </a:rPr>
              <a:t>arrangement with Brazil under </a:t>
            </a:r>
            <a:r>
              <a:rPr lang="en-GB" altLang="en-US" sz="2400" dirty="0" smtClean="0">
                <a:solidFill>
                  <a:srgbClr val="010000"/>
                </a:solidFill>
                <a:latin typeface="Book Antiqua" panose="02040602050305030304" pitchFamily="18" charset="0"/>
                <a:ea typeface="ＭＳ Ｐゴシック" pitchFamily="34" charset="-128"/>
                <a:cs typeface="Arial" charset="0"/>
              </a:rPr>
              <a:t>development</a:t>
            </a:r>
          </a:p>
          <a:p>
            <a:pPr lvl="1" defTabSz="457200" fontAlgn="base">
              <a:spcAft>
                <a:spcPct val="0"/>
              </a:spcAft>
              <a:buFont typeface="Arial" charset="0"/>
              <a:buChar char="•"/>
            </a:pPr>
            <a:endParaRPr lang="en-GB" altLang="en-US" sz="2400" dirty="0">
              <a:solidFill>
                <a:srgbClr val="010000"/>
              </a:solidFill>
              <a:latin typeface="Book Antiqua" panose="02040602050305030304" pitchFamily="18" charset="0"/>
              <a:ea typeface="ＭＳ Ｐゴシック" pitchFamily="34" charset="-128"/>
              <a:cs typeface="Arial" charset="0"/>
            </a:endParaRPr>
          </a:p>
          <a:p>
            <a:pPr lvl="0"/>
            <a:r>
              <a:rPr lang="en-US" sz="2400" dirty="0">
                <a:solidFill>
                  <a:prstClr val="black"/>
                </a:solidFill>
                <a:latin typeface="Book Antiqua" panose="02040602050305030304" pitchFamily="18" charset="0"/>
              </a:rPr>
              <a:t>Telecommunication Operations Center no more, </a:t>
            </a:r>
          </a:p>
          <a:p>
            <a:pPr marL="0" lvl="0" indent="0">
              <a:buNone/>
            </a:pPr>
            <a:r>
              <a:rPr lang="en-US" sz="2400" dirty="0">
                <a:solidFill>
                  <a:prstClr val="black"/>
                </a:solidFill>
                <a:latin typeface="Book Antiqua" panose="02040602050305030304" pitchFamily="18" charset="0"/>
              </a:rPr>
              <a:t>     now NCEP Central Operations – Silver Spring (NCO-SS) </a:t>
            </a:r>
          </a:p>
          <a:p>
            <a:pPr lvl="1" defTabSz="457200" fontAlgn="base">
              <a:spcAft>
                <a:spcPct val="0"/>
              </a:spcAft>
              <a:buFont typeface="Arial" charset="0"/>
              <a:buChar char="•"/>
            </a:pPr>
            <a:endParaRPr lang="en-GB" altLang="en-US" sz="2400" dirty="0" smtClean="0">
              <a:solidFill>
                <a:srgbClr val="010000"/>
              </a:solidFill>
              <a:latin typeface="Book Antiqua" panose="02040602050305030304" pitchFamily="18" charset="0"/>
              <a:ea typeface="ＭＳ Ｐゴシック" pitchFamily="34" charset="-128"/>
              <a:cs typeface="Arial" charset="0"/>
            </a:endParaRPr>
          </a:p>
          <a:p>
            <a:pPr lvl="1" defTabSz="457200" fontAlgn="base">
              <a:spcAft>
                <a:spcPct val="0"/>
              </a:spcAft>
              <a:buFont typeface="Arial" charset="0"/>
              <a:buChar char="•"/>
            </a:pPr>
            <a:endParaRPr lang="en-GB" altLang="en-US" sz="2400" dirty="0">
              <a:solidFill>
                <a:srgbClr val="010000"/>
              </a:solidFill>
              <a:latin typeface="Book Antiqua" panose="02040602050305030304" pitchFamily="18" charset="0"/>
              <a:ea typeface="ＭＳ Ｐゴシック" pitchFamily="34" charset="-128"/>
              <a:cs typeface="Arial" charset="0"/>
            </a:endParaRPr>
          </a:p>
          <a:p>
            <a:endParaRPr lang="en-US" dirty="0"/>
          </a:p>
        </p:txBody>
      </p:sp>
    </p:spTree>
    <p:extLst>
      <p:ext uri="{BB962C8B-B14F-4D97-AF65-F5344CB8AC3E}">
        <p14:creationId xmlns:p14="http://schemas.microsoft.com/office/powerpoint/2010/main" val="401650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WIS GISC Washington</a:t>
            </a:r>
            <a:br>
              <a:rPr lang="en-US" sz="2400" dirty="0"/>
            </a:br>
            <a:r>
              <a:rPr lang="en-US" sz="2400" dirty="0"/>
              <a:t>Next Steps Moving Forward</a:t>
            </a:r>
            <a:endParaRPr lang="en-US" sz="2400" dirty="0"/>
          </a:p>
        </p:txBody>
      </p:sp>
      <p:sp>
        <p:nvSpPr>
          <p:cNvPr id="3" name="Content Placeholder 2"/>
          <p:cNvSpPr>
            <a:spLocks noGrp="1"/>
          </p:cNvSpPr>
          <p:nvPr>
            <p:ph idx="1"/>
          </p:nvPr>
        </p:nvSpPr>
        <p:spPr>
          <a:ln w="28575">
            <a:solidFill>
              <a:schemeClr val="tx1"/>
            </a:solidFill>
          </a:ln>
        </p:spPr>
        <p:txBody>
          <a:bodyPr>
            <a:normAutofit/>
          </a:bodyPr>
          <a:lstStyle/>
          <a:p>
            <a:endParaRPr lang="en-US" sz="2400" dirty="0" smtClean="0">
              <a:latin typeface="Book Antiqua" panose="02040602050305030304" pitchFamily="18" charset="0"/>
            </a:endParaRPr>
          </a:p>
          <a:p>
            <a:r>
              <a:rPr lang="en-US" sz="2400" dirty="0" smtClean="0">
                <a:latin typeface="Book Antiqua" panose="02040602050305030304" pitchFamily="18" charset="0"/>
              </a:rPr>
              <a:t>Implementation of WIS Dashboard </a:t>
            </a:r>
          </a:p>
          <a:p>
            <a:r>
              <a:rPr lang="en-US" sz="2400" dirty="0" smtClean="0">
                <a:latin typeface="Book Antiqua" panose="02040602050305030304" pitchFamily="18" charset="0"/>
              </a:rPr>
              <a:t>Implementation the WIS DAR in virtualized environment</a:t>
            </a:r>
          </a:p>
          <a:p>
            <a:r>
              <a:rPr lang="en-US" sz="2400" dirty="0" smtClean="0">
                <a:latin typeface="Book Antiqua" panose="02040602050305030304" pitchFamily="18" charset="0"/>
              </a:rPr>
              <a:t>Begin formulation of WIS GISC Washington plan for integration with WIGOS, and the migration/transition to WMO </a:t>
            </a:r>
            <a:r>
              <a:rPr lang="en-US" sz="2400" dirty="0">
                <a:latin typeface="Book Antiqua" panose="02040602050305030304" pitchFamily="18" charset="0"/>
              </a:rPr>
              <a:t>cloud </a:t>
            </a:r>
            <a:r>
              <a:rPr lang="en-US" sz="2400" dirty="0" smtClean="0">
                <a:latin typeface="Book Antiqua" panose="02040602050305030304" pitchFamily="18" charset="0"/>
              </a:rPr>
              <a:t>architecture</a:t>
            </a:r>
            <a:r>
              <a:rPr lang="en-US" sz="2400" dirty="0">
                <a:latin typeface="Book Antiqua" panose="02040602050305030304" pitchFamily="18" charset="0"/>
              </a:rPr>
              <a:t>. </a:t>
            </a:r>
            <a:endParaRPr lang="en-US" sz="2400" dirty="0" smtClean="0">
              <a:latin typeface="Book Antiqua" panose="02040602050305030304" pitchFamily="18" charset="0"/>
            </a:endParaRPr>
          </a:p>
          <a:p>
            <a:endParaRPr lang="en-US" sz="2400" dirty="0">
              <a:latin typeface="Book Antiqua" panose="02040602050305030304" pitchFamily="18" charset="0"/>
            </a:endParaRPr>
          </a:p>
          <a:p>
            <a:pPr marL="0" indent="0">
              <a:buNone/>
            </a:pPr>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18897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Incoming RMDCN to </a:t>
            </a:r>
            <a:r>
              <a:rPr lang="en-US" dirty="0" smtClean="0"/>
              <a:t>USA</a:t>
            </a:r>
            <a:endParaRPr lang="en-US" dirty="0"/>
          </a:p>
        </p:txBody>
      </p:sp>
      <p:sp>
        <p:nvSpPr>
          <p:cNvPr id="4" name="Slide Number Placeholder 3"/>
          <p:cNvSpPr>
            <a:spLocks noGrp="1"/>
          </p:cNvSpPr>
          <p:nvPr>
            <p:ph type="sldNum" sz="quarter" idx="12"/>
          </p:nvPr>
        </p:nvSpPr>
        <p:spPr/>
        <p:txBody>
          <a:bodyPr/>
          <a:lstStyle/>
          <a:p>
            <a:fld id="{32C312D5-D7C3-4F68-8902-09D9C9C3379A}" type="slidenum">
              <a:rPr lang="en-US" smtClean="0"/>
              <a:t>16</a:t>
            </a:fld>
            <a:endParaRPr lang="en-US" dirty="0"/>
          </a:p>
        </p:txBody>
      </p:sp>
      <p:pic>
        <p:nvPicPr>
          <p:cNvPr id="1026" name="Picture 2" descr="C:\Users\Fred.Branski\Documents\orgs\DoC\NOAA\NWS\IA\IAC actions &amp; issues\House Science Com Res 40 Jul15\RMDCN Stats\Incoming RMDCN to 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1234"/>
            <a:ext cx="8682015" cy="449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6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Outgoing RMDCN from USA</a:t>
            </a:r>
          </a:p>
        </p:txBody>
      </p:sp>
      <p:sp>
        <p:nvSpPr>
          <p:cNvPr id="4" name="Slide Number Placeholder 3"/>
          <p:cNvSpPr>
            <a:spLocks noGrp="1"/>
          </p:cNvSpPr>
          <p:nvPr>
            <p:ph type="sldNum" sz="quarter" idx="12"/>
          </p:nvPr>
        </p:nvSpPr>
        <p:spPr/>
        <p:txBody>
          <a:bodyPr/>
          <a:lstStyle/>
          <a:p>
            <a:fld id="{32C312D5-D7C3-4F68-8902-09D9C9C3379A}" type="slidenum">
              <a:rPr lang="en-US" smtClean="0"/>
              <a:t>17</a:t>
            </a:fld>
            <a:endParaRPr lang="en-US" dirty="0"/>
          </a:p>
        </p:txBody>
      </p:sp>
      <p:pic>
        <p:nvPicPr>
          <p:cNvPr id="3074" name="Picture 2" descr="C:\Users\Fred.Branski\Documents\orgs\DoC\NOAA\NWS\IA\IAC actions &amp; issues\House Science Com Res 40 Jul15\RMDCN Stats\Outgoing RMDCN from 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94" y="1600200"/>
            <a:ext cx="873166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12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Fred.Branski\Documents\orgs\DoC\NOAA\NWS\IA\IAC actions &amp; issues\House Science Com Res 40 Jul15\RMDCN Stats\Beijing_RMDCN_dai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1547"/>
            <a:ext cx="4170078" cy="31481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RMDCN Evolution</a:t>
            </a:r>
            <a:endParaRPr lang="en-US" dirty="0"/>
          </a:p>
        </p:txBody>
      </p:sp>
      <p:sp>
        <p:nvSpPr>
          <p:cNvPr id="4" name="Slide Number Placeholder 3"/>
          <p:cNvSpPr>
            <a:spLocks noGrp="1"/>
          </p:cNvSpPr>
          <p:nvPr>
            <p:ph type="sldNum" sz="quarter" idx="12"/>
          </p:nvPr>
        </p:nvSpPr>
        <p:spPr/>
        <p:txBody>
          <a:bodyPr/>
          <a:lstStyle/>
          <a:p>
            <a:fld id="{32C312D5-D7C3-4F68-8902-09D9C9C3379A}" type="slidenum">
              <a:rPr lang="en-US" smtClean="0"/>
              <a:t>18</a:t>
            </a:fld>
            <a:endParaRPr lang="en-US" dirty="0"/>
          </a:p>
        </p:txBody>
      </p:sp>
      <p:pic>
        <p:nvPicPr>
          <p:cNvPr id="4098" name="Picture 2" descr="C:\Users\Fred.Branski\Documents\orgs\DoC\NOAA\NWS\IA\IAC actions &amp; issues\House Science Com Res 40 Jul15\RMDCN Stats\Evolution_UK_RMDCN_over_year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487222" cy="29341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Fred.Branski\Documents\orgs\DoC\NOAA\NWS\IA\IAC actions &amp; issues\House Science Com Res 40 Jul15\RMDCN Stats\Evolution_Japan_RMDCN_over_yea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235" y="4038600"/>
            <a:ext cx="3094130" cy="2791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4083278"/>
            <a:ext cx="1752600" cy="276999"/>
          </a:xfrm>
          <a:prstGeom prst="rect">
            <a:avLst/>
          </a:prstGeom>
          <a:noFill/>
        </p:spPr>
        <p:txBody>
          <a:bodyPr wrap="square" rtlCol="0">
            <a:spAutoFit/>
          </a:bodyPr>
          <a:lstStyle/>
          <a:p>
            <a:r>
              <a:rPr lang="en-US" sz="1200" dirty="0" smtClean="0">
                <a:solidFill>
                  <a:schemeClr val="bg1"/>
                </a:solidFill>
              </a:rPr>
              <a:t>Japan RMDCN</a:t>
            </a:r>
            <a:endParaRPr lang="en-US" sz="1200" dirty="0">
              <a:solidFill>
                <a:schemeClr val="bg1"/>
              </a:solidFill>
            </a:endParaRPr>
          </a:p>
        </p:txBody>
      </p:sp>
      <p:sp>
        <p:nvSpPr>
          <p:cNvPr id="6" name="TextBox 5"/>
          <p:cNvSpPr txBox="1"/>
          <p:nvPr/>
        </p:nvSpPr>
        <p:spPr>
          <a:xfrm>
            <a:off x="381000" y="1295400"/>
            <a:ext cx="3789078" cy="2062103"/>
          </a:xfrm>
          <a:prstGeom prst="rect">
            <a:avLst/>
          </a:prstGeom>
          <a:noFill/>
        </p:spPr>
        <p:txBody>
          <a:bodyPr wrap="square" rtlCol="0">
            <a:spAutoFit/>
          </a:bodyPr>
          <a:lstStyle/>
          <a:p>
            <a:r>
              <a:rPr lang="en-US" sz="2800" dirty="0">
                <a:latin typeface="+mj-lt"/>
                <a:ea typeface="+mj-ea"/>
                <a:cs typeface="+mj-cs"/>
              </a:rPr>
              <a:t>Growth rate</a:t>
            </a:r>
            <a:r>
              <a:rPr lang="en-US" sz="2800" dirty="0" smtClean="0">
                <a:latin typeface="+mj-lt"/>
                <a:ea typeface="+mj-ea"/>
                <a:cs typeface="+mj-cs"/>
              </a:rPr>
              <a:t>:</a:t>
            </a:r>
          </a:p>
          <a:p>
            <a:r>
              <a:rPr lang="en-US" sz="2800" dirty="0" smtClean="0">
                <a:latin typeface="+mj-lt"/>
                <a:ea typeface="+mj-ea"/>
                <a:cs typeface="+mj-cs"/>
              </a:rPr>
              <a:t>  </a:t>
            </a:r>
            <a:r>
              <a:rPr lang="en-US" sz="2800" dirty="0">
                <a:latin typeface="+mj-lt"/>
                <a:ea typeface="+mj-ea"/>
                <a:cs typeface="+mj-cs"/>
              </a:rPr>
              <a:t>60-110% per </a:t>
            </a:r>
            <a:r>
              <a:rPr lang="en-US" sz="2800" dirty="0" smtClean="0">
                <a:latin typeface="+mj-lt"/>
                <a:ea typeface="+mj-ea"/>
                <a:cs typeface="+mj-cs"/>
              </a:rPr>
              <a:t>yea</a:t>
            </a:r>
            <a:r>
              <a:rPr lang="en-US" dirty="0" smtClean="0"/>
              <a:t>r</a:t>
            </a:r>
          </a:p>
          <a:p>
            <a:r>
              <a:rPr lang="en-US" dirty="0"/>
              <a:t> </a:t>
            </a:r>
            <a:r>
              <a:rPr lang="en-US" dirty="0" smtClean="0"/>
              <a:t> 500-900% in 8 years</a:t>
            </a:r>
          </a:p>
          <a:p>
            <a:endParaRPr lang="en-US" dirty="0"/>
          </a:p>
          <a:p>
            <a:r>
              <a:rPr lang="en-US" dirty="0" smtClean="0"/>
              <a:t>Is this sustainable???</a:t>
            </a:r>
            <a:endParaRPr lang="en-US" dirty="0"/>
          </a:p>
        </p:txBody>
      </p:sp>
    </p:spTree>
    <p:extLst>
      <p:ext uri="{BB962C8B-B14F-4D97-AF65-F5344CB8AC3E}">
        <p14:creationId xmlns:p14="http://schemas.microsoft.com/office/powerpoint/2010/main" val="303552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BB46B7A4-0E2D-4E36-AA13-C048935C6A70}" type="slidenum">
              <a:rPr lang="en-US" altLang="en-US" sz="1200">
                <a:solidFill>
                  <a:srgbClr val="898989"/>
                </a:solidFill>
                <a:latin typeface="Arial" charset="0"/>
              </a:rPr>
              <a:pPr>
                <a:buFontTx/>
                <a:buNone/>
              </a:pPr>
              <a:t>19</a:t>
            </a:fld>
            <a:endParaRPr lang="en-US" altLang="en-US" sz="1200">
              <a:solidFill>
                <a:srgbClr val="898989"/>
              </a:solidFill>
              <a:latin typeface="Arial" charset="0"/>
            </a:endParaRPr>
          </a:p>
        </p:txBody>
      </p:sp>
      <p:sp>
        <p:nvSpPr>
          <p:cNvPr id="4" name="Rectangle 2"/>
          <p:cNvSpPr txBox="1">
            <a:spLocks noChangeArrowheads="1"/>
          </p:cNvSpPr>
          <p:nvPr/>
        </p:nvSpPr>
        <p:spPr>
          <a:xfrm>
            <a:off x="914400" y="2286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Thank You / Discussion</a:t>
            </a:r>
            <a:endParaRPr lang="en-US" altLang="en-US" sz="2400" dirty="0"/>
          </a:p>
        </p:txBody>
      </p:sp>
      <p:sp>
        <p:nvSpPr>
          <p:cNvPr id="2" name="TextBox 1"/>
          <p:cNvSpPr txBox="1"/>
          <p:nvPr/>
        </p:nvSpPr>
        <p:spPr>
          <a:xfrm>
            <a:off x="533400" y="1371600"/>
            <a:ext cx="8382000"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smtClean="0">
              <a:latin typeface="+mn-lt"/>
            </a:endParaRPr>
          </a:p>
          <a:p>
            <a:pPr marL="342900" indent="-342900">
              <a:buFont typeface="Arial" panose="020B0604020202020204" pitchFamily="34" charset="0"/>
              <a:buChar char="•"/>
            </a:pPr>
            <a:endParaRPr lang="en-US" sz="2000" dirty="0">
              <a:latin typeface="+mn-lt"/>
            </a:endParaRPr>
          </a:p>
          <a:p>
            <a:pPr algn="ctr"/>
            <a:r>
              <a:rPr lang="en-US" sz="4000" dirty="0" smtClean="0">
                <a:latin typeface="+mn-lt"/>
              </a:rPr>
              <a:t>Thank you!</a:t>
            </a:r>
          </a:p>
          <a:p>
            <a:pPr algn="ctr"/>
            <a:endParaRPr lang="en-US" sz="4000" dirty="0" smtClean="0">
              <a:latin typeface="+mn-lt"/>
            </a:endParaRPr>
          </a:p>
          <a:p>
            <a:pPr marL="342900" indent="-342900" algn="ctr">
              <a:buFont typeface="Arial" panose="020B0604020202020204" pitchFamily="34" charset="0"/>
              <a:buChar char="•"/>
            </a:pPr>
            <a:endParaRPr lang="en-US" sz="4000" dirty="0" smtClean="0">
              <a:latin typeface="+mn-lt"/>
            </a:endParaRPr>
          </a:p>
          <a:p>
            <a:pPr algn="ctr"/>
            <a:r>
              <a:rPr lang="en-US" sz="4000" dirty="0" smtClean="0">
                <a:latin typeface="+mn-lt"/>
              </a:rPr>
              <a:t>Discussion  ???</a:t>
            </a:r>
            <a:endParaRPr lang="en-US" sz="4000" dirty="0" smtClean="0">
              <a:latin typeface="+mn-lt"/>
            </a:endParaRPr>
          </a:p>
          <a:p>
            <a:endParaRPr lang="en-US" sz="2000" dirty="0" smtClean="0">
              <a:latin typeface="+mn-lt"/>
            </a:endParaRPr>
          </a:p>
        </p:txBody>
      </p:sp>
    </p:spTree>
    <p:extLst>
      <p:ext uri="{BB962C8B-B14F-4D97-AF65-F5344CB8AC3E}">
        <p14:creationId xmlns:p14="http://schemas.microsoft.com/office/powerpoint/2010/main" val="311711088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4294967295"/>
          </p:nvPr>
        </p:nvSpPr>
        <p:spPr>
          <a:xfrm>
            <a:off x="6553200" y="6356350"/>
            <a:ext cx="2133599" cy="365125"/>
          </a:xfrm>
          <a:prstGeom prst="rect">
            <a:avLst/>
          </a:prstGeom>
          <a:noFill/>
          <a:ln>
            <a:noFill/>
          </a:ln>
        </p:spPr>
        <p:txBody>
          <a:bodyPr lIns="91425" tIns="45700" rIns="91425" bIns="45700" anchor="ctr" anchorCtr="0">
            <a:noAutofit/>
          </a:bodyPr>
          <a:lstStyle/>
          <a:p>
            <a:pPr algn="r" eaLnBrk="1" fontAlgn="auto" hangingPunct="1">
              <a:spcBef>
                <a:spcPts val="0"/>
              </a:spcBef>
              <a:spcAft>
                <a:spcPts val="0"/>
              </a:spcAft>
              <a:buSzPct val="25000"/>
            </a:pPr>
            <a:r>
              <a:rPr lang="en-US" sz="1400" kern="0">
                <a:solidFill>
                  <a:srgbClr val="000000"/>
                </a:solidFill>
                <a:latin typeface="Arial"/>
                <a:cs typeface="Arial"/>
                <a:sym typeface="Arial"/>
                <a:rtl val="0"/>
              </a:rPr>
              <a:t> </a:t>
            </a:r>
          </a:p>
        </p:txBody>
      </p:sp>
      <p:pic>
        <p:nvPicPr>
          <p:cNvPr id="63" name="Shape 63"/>
          <p:cNvPicPr preferRelativeResize="0"/>
          <p:nvPr/>
        </p:nvPicPr>
        <p:blipFill>
          <a:blip r:embed="rId3">
            <a:alphaModFix/>
          </a:blip>
          <a:stretch>
            <a:fillRect/>
          </a:stretch>
        </p:blipFill>
        <p:spPr>
          <a:xfrm>
            <a:off x="914400" y="1387475"/>
            <a:ext cx="7185025" cy="5132386"/>
          </a:xfrm>
          <a:prstGeom prst="rect">
            <a:avLst/>
          </a:prstGeom>
          <a:noFill/>
          <a:ln>
            <a:noFill/>
          </a:ln>
        </p:spPr>
      </p:pic>
      <p:sp>
        <p:nvSpPr>
          <p:cNvPr id="64" name="Shape 64"/>
          <p:cNvSpPr txBox="1"/>
          <p:nvPr/>
        </p:nvSpPr>
        <p:spPr>
          <a:xfrm>
            <a:off x="0" y="152400"/>
            <a:ext cx="9144000" cy="914400"/>
          </a:xfrm>
          <a:prstGeom prst="rect">
            <a:avLst/>
          </a:prstGeom>
          <a:noFill/>
          <a:ln>
            <a:noFill/>
          </a:ln>
        </p:spPr>
        <p:txBody>
          <a:bodyPr lIns="91425" tIns="45700" rIns="91425" bIns="45700" anchor="t" anchorCtr="0">
            <a:noAutofit/>
          </a:bodyPr>
          <a:lstStyle/>
          <a:p>
            <a:pPr algn="ctr" eaLnBrk="1" fontAlgn="auto" hangingPunct="1">
              <a:lnSpc>
                <a:spcPct val="90000"/>
              </a:lnSpc>
              <a:spcBef>
                <a:spcPts val="0"/>
              </a:spcBef>
              <a:spcAft>
                <a:spcPts val="0"/>
              </a:spcAft>
              <a:buClr>
                <a:srgbClr val="2E507A"/>
              </a:buClr>
              <a:buSzPct val="25000"/>
              <a:buFont typeface="Calibri"/>
              <a:buNone/>
            </a:pPr>
            <a:r>
              <a:rPr lang="en-US" sz="4000" b="1" kern="0">
                <a:solidFill>
                  <a:srgbClr val="2E507A"/>
                </a:solidFill>
                <a:latin typeface="Calibri"/>
                <a:ea typeface="Calibri"/>
                <a:cs typeface="Calibri"/>
                <a:sym typeface="Calibri"/>
                <a:rtl val="0"/>
              </a:rPr>
              <a:t>Building a Weather-Ready Nation</a:t>
            </a:r>
          </a:p>
        </p:txBody>
      </p:sp>
      <p:grpSp>
        <p:nvGrpSpPr>
          <p:cNvPr id="65" name="Shape 65"/>
          <p:cNvGrpSpPr/>
          <p:nvPr/>
        </p:nvGrpSpPr>
        <p:grpSpPr>
          <a:xfrm>
            <a:off x="7950200" y="855662"/>
            <a:ext cx="1143000" cy="1143000"/>
            <a:chOff x="0" y="0"/>
            <a:chExt cx="3000000" cy="3000000"/>
          </a:xfrm>
        </p:grpSpPr>
        <p:sp>
          <p:nvSpPr>
            <p:cNvPr id="66" name="Shape 66"/>
            <p:cNvSpPr/>
            <p:nvPr/>
          </p:nvSpPr>
          <p:spPr>
            <a:xfrm>
              <a:off x="0" y="0"/>
              <a:ext cx="3000000" cy="3000000"/>
            </a:xfrm>
            <a:custGeom>
              <a:avLst/>
              <a:gdLst/>
              <a:ahLst/>
              <a:cxnLst/>
              <a:rect l="0" t="0" r="0" b="0"/>
              <a:pathLst>
                <a:path w="120000" h="120000" extrusionOk="0">
                  <a:moveTo>
                    <a:pt x="58470" y="0"/>
                  </a:moveTo>
                  <a:lnTo>
                    <a:pt x="56939" y="53"/>
                  </a:lnTo>
                  <a:lnTo>
                    <a:pt x="55409" y="158"/>
                  </a:lnTo>
                  <a:lnTo>
                    <a:pt x="53879" y="317"/>
                  </a:lnTo>
                  <a:lnTo>
                    <a:pt x="52401" y="475"/>
                  </a:lnTo>
                  <a:lnTo>
                    <a:pt x="50871" y="686"/>
                  </a:lnTo>
                  <a:lnTo>
                    <a:pt x="49393" y="950"/>
                  </a:lnTo>
                  <a:lnTo>
                    <a:pt x="47916" y="1214"/>
                  </a:lnTo>
                  <a:lnTo>
                    <a:pt x="46491" y="1531"/>
                  </a:lnTo>
                  <a:lnTo>
                    <a:pt x="45066" y="1901"/>
                  </a:lnTo>
                  <a:lnTo>
                    <a:pt x="43588" y="2270"/>
                  </a:lnTo>
                  <a:lnTo>
                    <a:pt x="42216" y="2692"/>
                  </a:lnTo>
                  <a:lnTo>
                    <a:pt x="40792" y="3168"/>
                  </a:lnTo>
                  <a:lnTo>
                    <a:pt x="39420" y="3643"/>
                  </a:lnTo>
                  <a:lnTo>
                    <a:pt x="38047" y="4171"/>
                  </a:lnTo>
                  <a:lnTo>
                    <a:pt x="36675" y="4751"/>
                  </a:lnTo>
                  <a:lnTo>
                    <a:pt x="35356" y="5332"/>
                  </a:lnTo>
                  <a:lnTo>
                    <a:pt x="34037" y="5913"/>
                  </a:lnTo>
                  <a:lnTo>
                    <a:pt x="32718" y="6599"/>
                  </a:lnTo>
                  <a:lnTo>
                    <a:pt x="31451" y="7233"/>
                  </a:lnTo>
                  <a:lnTo>
                    <a:pt x="30185" y="7972"/>
                  </a:lnTo>
                  <a:lnTo>
                    <a:pt x="28918" y="8711"/>
                  </a:lnTo>
                  <a:lnTo>
                    <a:pt x="27704" y="9450"/>
                  </a:lnTo>
                  <a:lnTo>
                    <a:pt x="26491" y="10295"/>
                  </a:lnTo>
                  <a:lnTo>
                    <a:pt x="25330" y="11087"/>
                  </a:lnTo>
                  <a:lnTo>
                    <a:pt x="24169" y="11931"/>
                  </a:lnTo>
                  <a:lnTo>
                    <a:pt x="23008" y="12829"/>
                  </a:lnTo>
                  <a:lnTo>
                    <a:pt x="21900" y="13726"/>
                  </a:lnTo>
                  <a:lnTo>
                    <a:pt x="20792" y="14677"/>
                  </a:lnTo>
                  <a:lnTo>
                    <a:pt x="19683" y="15627"/>
                  </a:lnTo>
                  <a:lnTo>
                    <a:pt x="18628" y="16577"/>
                  </a:lnTo>
                  <a:lnTo>
                    <a:pt x="17625" y="17633"/>
                  </a:lnTo>
                  <a:lnTo>
                    <a:pt x="16623" y="18636"/>
                  </a:lnTo>
                  <a:lnTo>
                    <a:pt x="15620" y="19692"/>
                  </a:lnTo>
                  <a:lnTo>
                    <a:pt x="14670" y="20748"/>
                  </a:lnTo>
                  <a:lnTo>
                    <a:pt x="13773" y="21857"/>
                  </a:lnTo>
                  <a:lnTo>
                    <a:pt x="12823" y="23018"/>
                  </a:lnTo>
                  <a:lnTo>
                    <a:pt x="11979" y="24127"/>
                  </a:lnTo>
                  <a:lnTo>
                    <a:pt x="11135" y="25288"/>
                  </a:lnTo>
                  <a:lnTo>
                    <a:pt x="10290" y="26502"/>
                  </a:lnTo>
                  <a:lnTo>
                    <a:pt x="9499" y="27717"/>
                  </a:lnTo>
                  <a:lnTo>
                    <a:pt x="8707" y="28931"/>
                  </a:lnTo>
                  <a:lnTo>
                    <a:pt x="7968" y="30198"/>
                  </a:lnTo>
                  <a:lnTo>
                    <a:pt x="7282" y="31465"/>
                  </a:lnTo>
                  <a:lnTo>
                    <a:pt x="6596" y="32732"/>
                  </a:lnTo>
                  <a:lnTo>
                    <a:pt x="5963" y="34052"/>
                  </a:lnTo>
                  <a:lnTo>
                    <a:pt x="5330" y="35372"/>
                  </a:lnTo>
                  <a:lnTo>
                    <a:pt x="4749" y="36692"/>
                  </a:lnTo>
                  <a:lnTo>
                    <a:pt x="4169" y="38064"/>
                  </a:lnTo>
                  <a:lnTo>
                    <a:pt x="3694" y="39384"/>
                  </a:lnTo>
                  <a:lnTo>
                    <a:pt x="3166" y="40810"/>
                  </a:lnTo>
                  <a:lnTo>
                    <a:pt x="2744" y="42182"/>
                  </a:lnTo>
                  <a:lnTo>
                    <a:pt x="2322" y="43608"/>
                  </a:lnTo>
                  <a:lnTo>
                    <a:pt x="1900" y="45033"/>
                  </a:lnTo>
                  <a:lnTo>
                    <a:pt x="1583" y="46458"/>
                  </a:lnTo>
                  <a:lnTo>
                    <a:pt x="1266" y="47937"/>
                  </a:lnTo>
                  <a:lnTo>
                    <a:pt x="950" y="49415"/>
                  </a:lnTo>
                  <a:lnTo>
                    <a:pt x="739" y="50893"/>
                  </a:lnTo>
                  <a:lnTo>
                    <a:pt x="528" y="52371"/>
                  </a:lnTo>
                  <a:lnTo>
                    <a:pt x="317" y="53902"/>
                  </a:lnTo>
                  <a:lnTo>
                    <a:pt x="211" y="55381"/>
                  </a:lnTo>
                  <a:lnTo>
                    <a:pt x="106" y="56912"/>
                  </a:lnTo>
                  <a:lnTo>
                    <a:pt x="53" y="58443"/>
                  </a:lnTo>
                  <a:lnTo>
                    <a:pt x="0" y="60026"/>
                  </a:lnTo>
                  <a:lnTo>
                    <a:pt x="53" y="61557"/>
                  </a:lnTo>
                  <a:lnTo>
                    <a:pt x="106" y="63088"/>
                  </a:lnTo>
                  <a:lnTo>
                    <a:pt x="211" y="64619"/>
                  </a:lnTo>
                  <a:lnTo>
                    <a:pt x="317" y="66098"/>
                  </a:lnTo>
                  <a:lnTo>
                    <a:pt x="528" y="67629"/>
                  </a:lnTo>
                  <a:lnTo>
                    <a:pt x="739" y="69107"/>
                  </a:lnTo>
                  <a:lnTo>
                    <a:pt x="950" y="70585"/>
                  </a:lnTo>
                  <a:lnTo>
                    <a:pt x="1266" y="72063"/>
                  </a:lnTo>
                  <a:lnTo>
                    <a:pt x="1583" y="73542"/>
                  </a:lnTo>
                  <a:lnTo>
                    <a:pt x="1900" y="74967"/>
                  </a:lnTo>
                  <a:lnTo>
                    <a:pt x="2322" y="76392"/>
                  </a:lnTo>
                  <a:lnTo>
                    <a:pt x="2744" y="77818"/>
                  </a:lnTo>
                  <a:lnTo>
                    <a:pt x="3166" y="79191"/>
                  </a:lnTo>
                  <a:lnTo>
                    <a:pt x="3694" y="80616"/>
                  </a:lnTo>
                  <a:lnTo>
                    <a:pt x="4169" y="81989"/>
                  </a:lnTo>
                  <a:lnTo>
                    <a:pt x="4749" y="83308"/>
                  </a:lnTo>
                  <a:lnTo>
                    <a:pt x="5330" y="84681"/>
                  </a:lnTo>
                  <a:lnTo>
                    <a:pt x="5963" y="86001"/>
                  </a:lnTo>
                  <a:lnTo>
                    <a:pt x="6596" y="87268"/>
                  </a:lnTo>
                  <a:lnTo>
                    <a:pt x="7282" y="88588"/>
                  </a:lnTo>
                  <a:lnTo>
                    <a:pt x="7968" y="89855"/>
                  </a:lnTo>
                  <a:lnTo>
                    <a:pt x="8707" y="91069"/>
                  </a:lnTo>
                  <a:lnTo>
                    <a:pt x="9499" y="92283"/>
                  </a:lnTo>
                  <a:lnTo>
                    <a:pt x="10290" y="93498"/>
                  </a:lnTo>
                  <a:lnTo>
                    <a:pt x="11135" y="94712"/>
                  </a:lnTo>
                  <a:lnTo>
                    <a:pt x="11979" y="95873"/>
                  </a:lnTo>
                  <a:lnTo>
                    <a:pt x="12823" y="97035"/>
                  </a:lnTo>
                  <a:lnTo>
                    <a:pt x="13773" y="98143"/>
                  </a:lnTo>
                  <a:lnTo>
                    <a:pt x="14670" y="99252"/>
                  </a:lnTo>
                  <a:lnTo>
                    <a:pt x="15620" y="100308"/>
                  </a:lnTo>
                  <a:lnTo>
                    <a:pt x="16623" y="101364"/>
                  </a:lnTo>
                  <a:lnTo>
                    <a:pt x="17625" y="102420"/>
                  </a:lnTo>
                  <a:lnTo>
                    <a:pt x="18628" y="103423"/>
                  </a:lnTo>
                  <a:lnTo>
                    <a:pt x="19683" y="104373"/>
                  </a:lnTo>
                  <a:lnTo>
                    <a:pt x="20792" y="105323"/>
                  </a:lnTo>
                  <a:lnTo>
                    <a:pt x="21900" y="106274"/>
                  </a:lnTo>
                  <a:lnTo>
                    <a:pt x="23008" y="107171"/>
                  </a:lnTo>
                  <a:lnTo>
                    <a:pt x="24169" y="108069"/>
                  </a:lnTo>
                  <a:lnTo>
                    <a:pt x="25330" y="108913"/>
                  </a:lnTo>
                  <a:lnTo>
                    <a:pt x="26491" y="109758"/>
                  </a:lnTo>
                  <a:lnTo>
                    <a:pt x="27704" y="110550"/>
                  </a:lnTo>
                  <a:lnTo>
                    <a:pt x="28918" y="111289"/>
                  </a:lnTo>
                  <a:lnTo>
                    <a:pt x="30185" y="112028"/>
                  </a:lnTo>
                  <a:lnTo>
                    <a:pt x="31451" y="112767"/>
                  </a:lnTo>
                  <a:lnTo>
                    <a:pt x="32718" y="113401"/>
                  </a:lnTo>
                  <a:lnTo>
                    <a:pt x="34037" y="114087"/>
                  </a:lnTo>
                  <a:lnTo>
                    <a:pt x="35356" y="114668"/>
                  </a:lnTo>
                  <a:lnTo>
                    <a:pt x="36675" y="115301"/>
                  </a:lnTo>
                  <a:lnTo>
                    <a:pt x="38047" y="115829"/>
                  </a:lnTo>
                  <a:lnTo>
                    <a:pt x="39420" y="116357"/>
                  </a:lnTo>
                  <a:lnTo>
                    <a:pt x="40792" y="116832"/>
                  </a:lnTo>
                  <a:lnTo>
                    <a:pt x="42216" y="117308"/>
                  </a:lnTo>
                  <a:lnTo>
                    <a:pt x="43588" y="117730"/>
                  </a:lnTo>
                  <a:lnTo>
                    <a:pt x="45066" y="118099"/>
                  </a:lnTo>
                  <a:lnTo>
                    <a:pt x="46491" y="118469"/>
                  </a:lnTo>
                  <a:lnTo>
                    <a:pt x="47916" y="118786"/>
                  </a:lnTo>
                  <a:lnTo>
                    <a:pt x="49393" y="119050"/>
                  </a:lnTo>
                  <a:lnTo>
                    <a:pt x="50871" y="119314"/>
                  </a:lnTo>
                  <a:lnTo>
                    <a:pt x="52401" y="119525"/>
                  </a:lnTo>
                  <a:lnTo>
                    <a:pt x="53879" y="119683"/>
                  </a:lnTo>
                  <a:lnTo>
                    <a:pt x="55409" y="119842"/>
                  </a:lnTo>
                  <a:lnTo>
                    <a:pt x="56939" y="119947"/>
                  </a:lnTo>
                  <a:lnTo>
                    <a:pt x="58470" y="120000"/>
                  </a:lnTo>
                  <a:lnTo>
                    <a:pt x="61530" y="120000"/>
                  </a:lnTo>
                  <a:lnTo>
                    <a:pt x="63061" y="119947"/>
                  </a:lnTo>
                  <a:lnTo>
                    <a:pt x="64591" y="119842"/>
                  </a:lnTo>
                  <a:lnTo>
                    <a:pt x="66121" y="119683"/>
                  </a:lnTo>
                  <a:lnTo>
                    <a:pt x="67599" y="119525"/>
                  </a:lnTo>
                  <a:lnTo>
                    <a:pt x="69129" y="119314"/>
                  </a:lnTo>
                  <a:lnTo>
                    <a:pt x="70607" y="119050"/>
                  </a:lnTo>
                  <a:lnTo>
                    <a:pt x="72084" y="118786"/>
                  </a:lnTo>
                  <a:lnTo>
                    <a:pt x="73509" y="118469"/>
                  </a:lnTo>
                  <a:lnTo>
                    <a:pt x="74934" y="118099"/>
                  </a:lnTo>
                  <a:lnTo>
                    <a:pt x="76412" y="117730"/>
                  </a:lnTo>
                  <a:lnTo>
                    <a:pt x="77784" y="117308"/>
                  </a:lnTo>
                  <a:lnTo>
                    <a:pt x="79208" y="116832"/>
                  </a:lnTo>
                  <a:lnTo>
                    <a:pt x="80580" y="116357"/>
                  </a:lnTo>
                  <a:lnTo>
                    <a:pt x="81953" y="115829"/>
                  </a:lnTo>
                  <a:lnTo>
                    <a:pt x="83325" y="115301"/>
                  </a:lnTo>
                  <a:lnTo>
                    <a:pt x="84644" y="114668"/>
                  </a:lnTo>
                  <a:lnTo>
                    <a:pt x="85963" y="114087"/>
                  </a:lnTo>
                  <a:lnTo>
                    <a:pt x="87282" y="113401"/>
                  </a:lnTo>
                  <a:lnTo>
                    <a:pt x="88549" y="112767"/>
                  </a:lnTo>
                  <a:lnTo>
                    <a:pt x="89815" y="112028"/>
                  </a:lnTo>
                  <a:lnTo>
                    <a:pt x="91082" y="111289"/>
                  </a:lnTo>
                  <a:lnTo>
                    <a:pt x="92296" y="110550"/>
                  </a:lnTo>
                  <a:lnTo>
                    <a:pt x="93509" y="109758"/>
                  </a:lnTo>
                  <a:lnTo>
                    <a:pt x="94670" y="108913"/>
                  </a:lnTo>
                  <a:lnTo>
                    <a:pt x="95831" y="108069"/>
                  </a:lnTo>
                  <a:lnTo>
                    <a:pt x="96992" y="107171"/>
                  </a:lnTo>
                  <a:lnTo>
                    <a:pt x="98100" y="106274"/>
                  </a:lnTo>
                  <a:lnTo>
                    <a:pt x="99208" y="105323"/>
                  </a:lnTo>
                  <a:lnTo>
                    <a:pt x="100317" y="104373"/>
                  </a:lnTo>
                  <a:lnTo>
                    <a:pt x="101372" y="103423"/>
                  </a:lnTo>
                  <a:lnTo>
                    <a:pt x="102375" y="102420"/>
                  </a:lnTo>
                  <a:lnTo>
                    <a:pt x="103377" y="101364"/>
                  </a:lnTo>
                  <a:lnTo>
                    <a:pt x="104380" y="100308"/>
                  </a:lnTo>
                  <a:lnTo>
                    <a:pt x="105330" y="99252"/>
                  </a:lnTo>
                  <a:lnTo>
                    <a:pt x="106227" y="98143"/>
                  </a:lnTo>
                  <a:lnTo>
                    <a:pt x="107177" y="97035"/>
                  </a:lnTo>
                  <a:lnTo>
                    <a:pt x="108021" y="95873"/>
                  </a:lnTo>
                  <a:lnTo>
                    <a:pt x="108865" y="94712"/>
                  </a:lnTo>
                  <a:lnTo>
                    <a:pt x="109710" y="93498"/>
                  </a:lnTo>
                  <a:lnTo>
                    <a:pt x="110501" y="92283"/>
                  </a:lnTo>
                  <a:lnTo>
                    <a:pt x="111293" y="91069"/>
                  </a:lnTo>
                  <a:lnTo>
                    <a:pt x="112032" y="89855"/>
                  </a:lnTo>
                  <a:lnTo>
                    <a:pt x="112718" y="88588"/>
                  </a:lnTo>
                  <a:lnTo>
                    <a:pt x="113404" y="87268"/>
                  </a:lnTo>
                  <a:lnTo>
                    <a:pt x="114037" y="86001"/>
                  </a:lnTo>
                  <a:lnTo>
                    <a:pt x="114670" y="84681"/>
                  </a:lnTo>
                  <a:lnTo>
                    <a:pt x="115251" y="83308"/>
                  </a:lnTo>
                  <a:lnTo>
                    <a:pt x="115831" y="81989"/>
                  </a:lnTo>
                  <a:lnTo>
                    <a:pt x="116306" y="80616"/>
                  </a:lnTo>
                  <a:lnTo>
                    <a:pt x="116834" y="79191"/>
                  </a:lnTo>
                  <a:lnTo>
                    <a:pt x="117256" y="77818"/>
                  </a:lnTo>
                  <a:lnTo>
                    <a:pt x="117678" y="76392"/>
                  </a:lnTo>
                  <a:lnTo>
                    <a:pt x="118100" y="74967"/>
                  </a:lnTo>
                  <a:lnTo>
                    <a:pt x="118417" y="73542"/>
                  </a:lnTo>
                  <a:lnTo>
                    <a:pt x="118734" y="72063"/>
                  </a:lnTo>
                  <a:lnTo>
                    <a:pt x="119050" y="70585"/>
                  </a:lnTo>
                  <a:lnTo>
                    <a:pt x="119261" y="69107"/>
                  </a:lnTo>
                  <a:lnTo>
                    <a:pt x="119472" y="67629"/>
                  </a:lnTo>
                  <a:lnTo>
                    <a:pt x="119683" y="66098"/>
                  </a:lnTo>
                  <a:lnTo>
                    <a:pt x="119789" y="64619"/>
                  </a:lnTo>
                  <a:lnTo>
                    <a:pt x="119894" y="63088"/>
                  </a:lnTo>
                  <a:lnTo>
                    <a:pt x="119947" y="61557"/>
                  </a:lnTo>
                  <a:lnTo>
                    <a:pt x="120000" y="60026"/>
                  </a:lnTo>
                  <a:lnTo>
                    <a:pt x="119947" y="58443"/>
                  </a:lnTo>
                  <a:lnTo>
                    <a:pt x="119894" y="56912"/>
                  </a:lnTo>
                  <a:lnTo>
                    <a:pt x="119789" y="55381"/>
                  </a:lnTo>
                  <a:lnTo>
                    <a:pt x="119683" y="53902"/>
                  </a:lnTo>
                  <a:lnTo>
                    <a:pt x="119472" y="52371"/>
                  </a:lnTo>
                  <a:lnTo>
                    <a:pt x="119261" y="50893"/>
                  </a:lnTo>
                  <a:lnTo>
                    <a:pt x="119050" y="49415"/>
                  </a:lnTo>
                  <a:lnTo>
                    <a:pt x="118734" y="47937"/>
                  </a:lnTo>
                  <a:lnTo>
                    <a:pt x="118417" y="46458"/>
                  </a:lnTo>
                  <a:lnTo>
                    <a:pt x="118100" y="45033"/>
                  </a:lnTo>
                  <a:lnTo>
                    <a:pt x="117678" y="43608"/>
                  </a:lnTo>
                  <a:lnTo>
                    <a:pt x="117256" y="42182"/>
                  </a:lnTo>
                  <a:lnTo>
                    <a:pt x="116834" y="40810"/>
                  </a:lnTo>
                  <a:lnTo>
                    <a:pt x="116306" y="39384"/>
                  </a:lnTo>
                  <a:lnTo>
                    <a:pt x="115831" y="38064"/>
                  </a:lnTo>
                  <a:lnTo>
                    <a:pt x="115251" y="36692"/>
                  </a:lnTo>
                  <a:lnTo>
                    <a:pt x="114670" y="35372"/>
                  </a:lnTo>
                  <a:lnTo>
                    <a:pt x="114037" y="34052"/>
                  </a:lnTo>
                  <a:lnTo>
                    <a:pt x="113404" y="32732"/>
                  </a:lnTo>
                  <a:lnTo>
                    <a:pt x="112718" y="31465"/>
                  </a:lnTo>
                  <a:lnTo>
                    <a:pt x="112032" y="30198"/>
                  </a:lnTo>
                  <a:lnTo>
                    <a:pt x="111293" y="28931"/>
                  </a:lnTo>
                  <a:lnTo>
                    <a:pt x="110501" y="27717"/>
                  </a:lnTo>
                  <a:lnTo>
                    <a:pt x="109710" y="26502"/>
                  </a:lnTo>
                  <a:lnTo>
                    <a:pt x="108865" y="25288"/>
                  </a:lnTo>
                  <a:lnTo>
                    <a:pt x="108021" y="24127"/>
                  </a:lnTo>
                  <a:lnTo>
                    <a:pt x="107177" y="23018"/>
                  </a:lnTo>
                  <a:lnTo>
                    <a:pt x="106227" y="21857"/>
                  </a:lnTo>
                  <a:lnTo>
                    <a:pt x="105330" y="20748"/>
                  </a:lnTo>
                  <a:lnTo>
                    <a:pt x="104380" y="19692"/>
                  </a:lnTo>
                  <a:lnTo>
                    <a:pt x="103377" y="18636"/>
                  </a:lnTo>
                  <a:lnTo>
                    <a:pt x="102375" y="17633"/>
                  </a:lnTo>
                  <a:lnTo>
                    <a:pt x="101372" y="16577"/>
                  </a:lnTo>
                  <a:lnTo>
                    <a:pt x="100317" y="15627"/>
                  </a:lnTo>
                  <a:lnTo>
                    <a:pt x="99208" y="14677"/>
                  </a:lnTo>
                  <a:lnTo>
                    <a:pt x="98100" y="13726"/>
                  </a:lnTo>
                  <a:lnTo>
                    <a:pt x="96992" y="12829"/>
                  </a:lnTo>
                  <a:lnTo>
                    <a:pt x="95831" y="11931"/>
                  </a:lnTo>
                  <a:lnTo>
                    <a:pt x="94670" y="11087"/>
                  </a:lnTo>
                  <a:lnTo>
                    <a:pt x="93509" y="10295"/>
                  </a:lnTo>
                  <a:lnTo>
                    <a:pt x="92296" y="9450"/>
                  </a:lnTo>
                  <a:lnTo>
                    <a:pt x="91082" y="8711"/>
                  </a:lnTo>
                  <a:lnTo>
                    <a:pt x="89815" y="7972"/>
                  </a:lnTo>
                  <a:lnTo>
                    <a:pt x="88549" y="7233"/>
                  </a:lnTo>
                  <a:lnTo>
                    <a:pt x="87282" y="6599"/>
                  </a:lnTo>
                  <a:lnTo>
                    <a:pt x="85963" y="5913"/>
                  </a:lnTo>
                  <a:lnTo>
                    <a:pt x="84644" y="5332"/>
                  </a:lnTo>
                  <a:lnTo>
                    <a:pt x="83325" y="4751"/>
                  </a:lnTo>
                  <a:lnTo>
                    <a:pt x="81953" y="4171"/>
                  </a:lnTo>
                  <a:lnTo>
                    <a:pt x="80580" y="3643"/>
                  </a:lnTo>
                  <a:lnTo>
                    <a:pt x="79208" y="3168"/>
                  </a:lnTo>
                  <a:lnTo>
                    <a:pt x="77784" y="2692"/>
                  </a:lnTo>
                  <a:lnTo>
                    <a:pt x="76412" y="2270"/>
                  </a:lnTo>
                  <a:lnTo>
                    <a:pt x="74934" y="1901"/>
                  </a:lnTo>
                  <a:lnTo>
                    <a:pt x="73509" y="1531"/>
                  </a:lnTo>
                  <a:lnTo>
                    <a:pt x="72084" y="1214"/>
                  </a:lnTo>
                  <a:lnTo>
                    <a:pt x="70607" y="950"/>
                  </a:lnTo>
                  <a:lnTo>
                    <a:pt x="69129" y="686"/>
                  </a:lnTo>
                  <a:lnTo>
                    <a:pt x="67599" y="475"/>
                  </a:lnTo>
                  <a:lnTo>
                    <a:pt x="66121" y="317"/>
                  </a:lnTo>
                  <a:lnTo>
                    <a:pt x="64591" y="158"/>
                  </a:lnTo>
                  <a:lnTo>
                    <a:pt x="63061" y="53"/>
                  </a:lnTo>
                  <a:lnTo>
                    <a:pt x="61530" y="0"/>
                  </a:lnTo>
                  <a:close/>
                </a:path>
              </a:pathLst>
            </a:custGeom>
            <a:solidFill>
              <a:srgbClr val="FFFFFF"/>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67" name="Shape 67"/>
            <p:cNvSpPr/>
            <p:nvPr/>
          </p:nvSpPr>
          <p:spPr>
            <a:xfrm>
              <a:off x="815300" y="2111725"/>
              <a:ext cx="1349625" cy="319425"/>
            </a:xfrm>
            <a:custGeom>
              <a:avLst/>
              <a:gdLst/>
              <a:ahLst/>
              <a:cxnLst/>
              <a:rect l="0" t="0" r="0" b="0"/>
              <a:pathLst>
                <a:path w="53985" h="12777" extrusionOk="0">
                  <a:moveTo>
                    <a:pt x="0" y="212"/>
                  </a:moveTo>
                  <a:lnTo>
                    <a:pt x="0" y="212"/>
                  </a:lnTo>
                  <a:lnTo>
                    <a:pt x="1003" y="634"/>
                  </a:lnTo>
                  <a:lnTo>
                    <a:pt x="2111" y="1110"/>
                  </a:lnTo>
                  <a:lnTo>
                    <a:pt x="3483" y="1585"/>
                  </a:lnTo>
                  <a:lnTo>
                    <a:pt x="5013" y="2113"/>
                  </a:lnTo>
                  <a:lnTo>
                    <a:pt x="6544" y="2535"/>
                  </a:lnTo>
                  <a:lnTo>
                    <a:pt x="7282" y="2693"/>
                  </a:lnTo>
                  <a:lnTo>
                    <a:pt x="8021" y="2852"/>
                  </a:lnTo>
                  <a:lnTo>
                    <a:pt x="8707" y="2905"/>
                  </a:lnTo>
                  <a:lnTo>
                    <a:pt x="9341" y="2957"/>
                  </a:lnTo>
                  <a:lnTo>
                    <a:pt x="9341" y="2957"/>
                  </a:lnTo>
                  <a:lnTo>
                    <a:pt x="10554" y="2852"/>
                  </a:lnTo>
                  <a:lnTo>
                    <a:pt x="11821" y="2641"/>
                  </a:lnTo>
                  <a:lnTo>
                    <a:pt x="13087" y="2324"/>
                  </a:lnTo>
                  <a:lnTo>
                    <a:pt x="14248" y="1954"/>
                  </a:lnTo>
                  <a:lnTo>
                    <a:pt x="15356" y="1532"/>
                  </a:lnTo>
                  <a:lnTo>
                    <a:pt x="16359" y="1110"/>
                  </a:lnTo>
                  <a:lnTo>
                    <a:pt x="17203" y="634"/>
                  </a:lnTo>
                  <a:lnTo>
                    <a:pt x="17837" y="159"/>
                  </a:lnTo>
                  <a:lnTo>
                    <a:pt x="17837" y="159"/>
                  </a:lnTo>
                  <a:lnTo>
                    <a:pt x="18575" y="582"/>
                  </a:lnTo>
                  <a:lnTo>
                    <a:pt x="19472" y="1004"/>
                  </a:lnTo>
                  <a:lnTo>
                    <a:pt x="20581" y="1532"/>
                  </a:lnTo>
                  <a:lnTo>
                    <a:pt x="21847" y="2060"/>
                  </a:lnTo>
                  <a:lnTo>
                    <a:pt x="22533" y="2271"/>
                  </a:lnTo>
                  <a:lnTo>
                    <a:pt x="23272" y="2482"/>
                  </a:lnTo>
                  <a:lnTo>
                    <a:pt x="24011" y="2693"/>
                  </a:lnTo>
                  <a:lnTo>
                    <a:pt x="24749" y="2799"/>
                  </a:lnTo>
                  <a:lnTo>
                    <a:pt x="25488" y="2905"/>
                  </a:lnTo>
                  <a:lnTo>
                    <a:pt x="26280" y="2957"/>
                  </a:lnTo>
                  <a:lnTo>
                    <a:pt x="26280" y="2957"/>
                  </a:lnTo>
                  <a:lnTo>
                    <a:pt x="27230" y="2905"/>
                  </a:lnTo>
                  <a:lnTo>
                    <a:pt x="28180" y="2799"/>
                  </a:lnTo>
                  <a:lnTo>
                    <a:pt x="29077" y="2693"/>
                  </a:lnTo>
                  <a:lnTo>
                    <a:pt x="29921" y="2482"/>
                  </a:lnTo>
                  <a:lnTo>
                    <a:pt x="30765" y="2271"/>
                  </a:lnTo>
                  <a:lnTo>
                    <a:pt x="31557" y="2007"/>
                  </a:lnTo>
                  <a:lnTo>
                    <a:pt x="32929" y="1479"/>
                  </a:lnTo>
                  <a:lnTo>
                    <a:pt x="34143" y="951"/>
                  </a:lnTo>
                  <a:lnTo>
                    <a:pt x="35040" y="476"/>
                  </a:lnTo>
                  <a:lnTo>
                    <a:pt x="35831" y="1"/>
                  </a:lnTo>
                  <a:lnTo>
                    <a:pt x="35831" y="1"/>
                  </a:lnTo>
                  <a:lnTo>
                    <a:pt x="36623" y="423"/>
                  </a:lnTo>
                  <a:lnTo>
                    <a:pt x="37414" y="898"/>
                  </a:lnTo>
                  <a:lnTo>
                    <a:pt x="38523" y="1374"/>
                  </a:lnTo>
                  <a:lnTo>
                    <a:pt x="39736" y="1901"/>
                  </a:lnTo>
                  <a:lnTo>
                    <a:pt x="40370" y="2113"/>
                  </a:lnTo>
                  <a:lnTo>
                    <a:pt x="41056" y="2324"/>
                  </a:lnTo>
                  <a:lnTo>
                    <a:pt x="41742" y="2535"/>
                  </a:lnTo>
                  <a:lnTo>
                    <a:pt x="42428" y="2641"/>
                  </a:lnTo>
                  <a:lnTo>
                    <a:pt x="43114" y="2746"/>
                  </a:lnTo>
                  <a:lnTo>
                    <a:pt x="43800" y="2746"/>
                  </a:lnTo>
                  <a:lnTo>
                    <a:pt x="43800" y="2746"/>
                  </a:lnTo>
                  <a:lnTo>
                    <a:pt x="44697" y="2693"/>
                  </a:lnTo>
                  <a:lnTo>
                    <a:pt x="45541" y="2641"/>
                  </a:lnTo>
                  <a:lnTo>
                    <a:pt x="46438" y="2482"/>
                  </a:lnTo>
                  <a:lnTo>
                    <a:pt x="47282" y="2324"/>
                  </a:lnTo>
                  <a:lnTo>
                    <a:pt x="48971" y="1901"/>
                  </a:lnTo>
                  <a:lnTo>
                    <a:pt x="50554" y="1479"/>
                  </a:lnTo>
                  <a:lnTo>
                    <a:pt x="51926" y="1004"/>
                  </a:lnTo>
                  <a:lnTo>
                    <a:pt x="52982" y="582"/>
                  </a:lnTo>
                  <a:lnTo>
                    <a:pt x="53984" y="212"/>
                  </a:lnTo>
                  <a:lnTo>
                    <a:pt x="53984" y="212"/>
                  </a:lnTo>
                  <a:lnTo>
                    <a:pt x="53509" y="793"/>
                  </a:lnTo>
                  <a:lnTo>
                    <a:pt x="52929" y="1374"/>
                  </a:lnTo>
                  <a:lnTo>
                    <a:pt x="52137" y="2218"/>
                  </a:lnTo>
                  <a:lnTo>
                    <a:pt x="51135" y="3168"/>
                  </a:lnTo>
                  <a:lnTo>
                    <a:pt x="49921" y="4277"/>
                  </a:lnTo>
                  <a:lnTo>
                    <a:pt x="48496" y="5386"/>
                  </a:lnTo>
                  <a:lnTo>
                    <a:pt x="46913" y="6600"/>
                  </a:lnTo>
                  <a:lnTo>
                    <a:pt x="45066" y="7762"/>
                  </a:lnTo>
                  <a:lnTo>
                    <a:pt x="44116" y="8342"/>
                  </a:lnTo>
                  <a:lnTo>
                    <a:pt x="43114" y="8923"/>
                  </a:lnTo>
                  <a:lnTo>
                    <a:pt x="42058" y="9451"/>
                  </a:lnTo>
                  <a:lnTo>
                    <a:pt x="40950" y="9979"/>
                  </a:lnTo>
                  <a:lnTo>
                    <a:pt x="39789" y="10454"/>
                  </a:lnTo>
                  <a:lnTo>
                    <a:pt x="38628" y="10929"/>
                  </a:lnTo>
                  <a:lnTo>
                    <a:pt x="37362" y="11352"/>
                  </a:lnTo>
                  <a:lnTo>
                    <a:pt x="36095" y="11721"/>
                  </a:lnTo>
                  <a:lnTo>
                    <a:pt x="34776" y="12038"/>
                  </a:lnTo>
                  <a:lnTo>
                    <a:pt x="33457" y="12302"/>
                  </a:lnTo>
                  <a:lnTo>
                    <a:pt x="32032" y="12513"/>
                  </a:lnTo>
                  <a:lnTo>
                    <a:pt x="30607" y="12671"/>
                  </a:lnTo>
                  <a:lnTo>
                    <a:pt x="29129" y="12777"/>
                  </a:lnTo>
                  <a:lnTo>
                    <a:pt x="27652" y="12777"/>
                  </a:lnTo>
                  <a:lnTo>
                    <a:pt x="27652" y="12777"/>
                  </a:lnTo>
                  <a:lnTo>
                    <a:pt x="26122" y="12724"/>
                  </a:lnTo>
                  <a:lnTo>
                    <a:pt x="24697" y="12619"/>
                  </a:lnTo>
                  <a:lnTo>
                    <a:pt x="23219" y="12460"/>
                  </a:lnTo>
                  <a:lnTo>
                    <a:pt x="21847" y="12249"/>
                  </a:lnTo>
                  <a:lnTo>
                    <a:pt x="20528" y="12038"/>
                  </a:lnTo>
                  <a:lnTo>
                    <a:pt x="19209" y="11774"/>
                  </a:lnTo>
                  <a:lnTo>
                    <a:pt x="17889" y="11457"/>
                  </a:lnTo>
                  <a:lnTo>
                    <a:pt x="16676" y="11088"/>
                  </a:lnTo>
                  <a:lnTo>
                    <a:pt x="15462" y="10718"/>
                  </a:lnTo>
                  <a:lnTo>
                    <a:pt x="14354" y="10296"/>
                  </a:lnTo>
                  <a:lnTo>
                    <a:pt x="13193" y="9820"/>
                  </a:lnTo>
                  <a:lnTo>
                    <a:pt x="12137" y="9398"/>
                  </a:lnTo>
                  <a:lnTo>
                    <a:pt x="11135" y="8923"/>
                  </a:lnTo>
                  <a:lnTo>
                    <a:pt x="10132" y="8395"/>
                  </a:lnTo>
                  <a:lnTo>
                    <a:pt x="8285" y="7392"/>
                  </a:lnTo>
                  <a:lnTo>
                    <a:pt x="6596" y="6336"/>
                  </a:lnTo>
                  <a:lnTo>
                    <a:pt x="5119" y="5280"/>
                  </a:lnTo>
                  <a:lnTo>
                    <a:pt x="3800" y="4224"/>
                  </a:lnTo>
                  <a:lnTo>
                    <a:pt x="2639" y="3221"/>
                  </a:lnTo>
                  <a:lnTo>
                    <a:pt x="1689" y="2324"/>
                  </a:lnTo>
                  <a:lnTo>
                    <a:pt x="950" y="1479"/>
                  </a:lnTo>
                  <a:lnTo>
                    <a:pt x="370" y="793"/>
                  </a:lnTo>
                  <a:lnTo>
                    <a:pt x="0" y="212"/>
                  </a:lnTo>
                  <a:lnTo>
                    <a:pt x="0" y="212"/>
                  </a:lnTo>
                  <a:close/>
                </a:path>
              </a:pathLst>
            </a:custGeom>
            <a:solidFill>
              <a:srgbClr val="B9E5FB"/>
            </a:solidFill>
            <a:ln w="9225"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68" name="Shape 68"/>
            <p:cNvSpPr/>
            <p:nvPr/>
          </p:nvSpPr>
          <p:spPr>
            <a:xfrm>
              <a:off x="609475" y="591275"/>
              <a:ext cx="1757300" cy="731225"/>
            </a:xfrm>
            <a:custGeom>
              <a:avLst/>
              <a:gdLst/>
              <a:ahLst/>
              <a:cxnLst/>
              <a:rect l="0" t="0" r="0" b="0"/>
              <a:pathLst>
                <a:path w="70292" h="29249" extrusionOk="0">
                  <a:moveTo>
                    <a:pt x="1" y="27823"/>
                  </a:moveTo>
                  <a:lnTo>
                    <a:pt x="106" y="27348"/>
                  </a:lnTo>
                  <a:lnTo>
                    <a:pt x="370" y="26081"/>
                  </a:lnTo>
                  <a:lnTo>
                    <a:pt x="951" y="24127"/>
                  </a:lnTo>
                  <a:lnTo>
                    <a:pt x="1953" y="21593"/>
                  </a:lnTo>
                  <a:lnTo>
                    <a:pt x="3537" y="18584"/>
                  </a:lnTo>
                  <a:lnTo>
                    <a:pt x="5753" y="15258"/>
                  </a:lnTo>
                  <a:lnTo>
                    <a:pt x="8761" y="11615"/>
                  </a:lnTo>
                  <a:lnTo>
                    <a:pt x="12613" y="7814"/>
                  </a:lnTo>
                  <a:lnTo>
                    <a:pt x="12613" y="7814"/>
                  </a:lnTo>
                  <a:lnTo>
                    <a:pt x="17310" y="4435"/>
                  </a:lnTo>
                  <a:lnTo>
                    <a:pt x="22481" y="2060"/>
                  </a:lnTo>
                  <a:lnTo>
                    <a:pt x="27917" y="634"/>
                  </a:lnTo>
                  <a:lnTo>
                    <a:pt x="33457" y="1"/>
                  </a:lnTo>
                  <a:lnTo>
                    <a:pt x="38893" y="159"/>
                  </a:lnTo>
                  <a:lnTo>
                    <a:pt x="43959" y="951"/>
                  </a:lnTo>
                  <a:lnTo>
                    <a:pt x="48497" y="2376"/>
                  </a:lnTo>
                  <a:lnTo>
                    <a:pt x="52296" y="4330"/>
                  </a:lnTo>
                  <a:lnTo>
                    <a:pt x="52296" y="4330"/>
                  </a:lnTo>
                  <a:lnTo>
                    <a:pt x="55252" y="6283"/>
                  </a:lnTo>
                  <a:lnTo>
                    <a:pt x="57521" y="7972"/>
                  </a:lnTo>
                  <a:lnTo>
                    <a:pt x="59262" y="9345"/>
                  </a:lnTo>
                  <a:lnTo>
                    <a:pt x="60476" y="10401"/>
                  </a:lnTo>
                  <a:lnTo>
                    <a:pt x="61267" y="11193"/>
                  </a:lnTo>
                  <a:lnTo>
                    <a:pt x="61742" y="11721"/>
                  </a:lnTo>
                  <a:lnTo>
                    <a:pt x="61953" y="12038"/>
                  </a:lnTo>
                  <a:lnTo>
                    <a:pt x="62006" y="12143"/>
                  </a:lnTo>
                  <a:lnTo>
                    <a:pt x="62006" y="12143"/>
                  </a:lnTo>
                  <a:lnTo>
                    <a:pt x="62217" y="12407"/>
                  </a:lnTo>
                  <a:lnTo>
                    <a:pt x="62851" y="13199"/>
                  </a:lnTo>
                  <a:lnTo>
                    <a:pt x="63695" y="14360"/>
                  </a:lnTo>
                  <a:lnTo>
                    <a:pt x="64750" y="15786"/>
                  </a:lnTo>
                  <a:lnTo>
                    <a:pt x="65806" y="17317"/>
                  </a:lnTo>
                  <a:lnTo>
                    <a:pt x="66861" y="18953"/>
                  </a:lnTo>
                  <a:lnTo>
                    <a:pt x="67705" y="20432"/>
                  </a:lnTo>
                  <a:lnTo>
                    <a:pt x="68286" y="21699"/>
                  </a:lnTo>
                  <a:lnTo>
                    <a:pt x="68286" y="21699"/>
                  </a:lnTo>
                  <a:lnTo>
                    <a:pt x="69077" y="24180"/>
                  </a:lnTo>
                  <a:lnTo>
                    <a:pt x="69711" y="26609"/>
                  </a:lnTo>
                  <a:lnTo>
                    <a:pt x="69975" y="27664"/>
                  </a:lnTo>
                  <a:lnTo>
                    <a:pt x="70133" y="28509"/>
                  </a:lnTo>
                  <a:lnTo>
                    <a:pt x="70291" y="29037"/>
                  </a:lnTo>
                  <a:lnTo>
                    <a:pt x="70291" y="29248"/>
                  </a:lnTo>
                  <a:lnTo>
                    <a:pt x="70291" y="29248"/>
                  </a:lnTo>
                  <a:lnTo>
                    <a:pt x="1" y="27823"/>
                  </a:lnTo>
                  <a:lnTo>
                    <a:pt x="1" y="27823"/>
                  </a:lnTo>
                  <a:close/>
                </a:path>
              </a:pathLst>
            </a:custGeom>
            <a:solidFill>
              <a:srgbClr val="B9E5FB"/>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69" name="Shape 69"/>
            <p:cNvSpPr/>
            <p:nvPr/>
          </p:nvSpPr>
          <p:spPr>
            <a:xfrm>
              <a:off x="696550" y="1058500"/>
              <a:ext cx="435400" cy="328675"/>
            </a:xfrm>
            <a:custGeom>
              <a:avLst/>
              <a:gdLst/>
              <a:ahLst/>
              <a:cxnLst/>
              <a:rect l="0" t="0" r="0" b="0"/>
              <a:pathLst>
                <a:path w="17416" h="13147" fill="none" extrusionOk="0">
                  <a:moveTo>
                    <a:pt x="1" y="1"/>
                  </a:moveTo>
                  <a:lnTo>
                    <a:pt x="529" y="212"/>
                  </a:lnTo>
                  <a:lnTo>
                    <a:pt x="1003" y="423"/>
                  </a:lnTo>
                  <a:lnTo>
                    <a:pt x="1742" y="740"/>
                  </a:lnTo>
                  <a:lnTo>
                    <a:pt x="2692" y="1215"/>
                  </a:lnTo>
                  <a:lnTo>
                    <a:pt x="5120" y="2429"/>
                  </a:lnTo>
                  <a:lnTo>
                    <a:pt x="7969" y="4066"/>
                  </a:lnTo>
                  <a:lnTo>
                    <a:pt x="10924" y="6072"/>
                  </a:lnTo>
                  <a:lnTo>
                    <a:pt x="13721" y="8236"/>
                  </a:lnTo>
                  <a:lnTo>
                    <a:pt x="15990" y="10665"/>
                  </a:lnTo>
                  <a:lnTo>
                    <a:pt x="17415" y="13146"/>
                  </a:lnTo>
                </a:path>
              </a:pathLst>
            </a:custGeom>
            <a:noFill/>
            <a:ln w="17150"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0" name="Shape 70"/>
            <p:cNvSpPr/>
            <p:nvPr/>
          </p:nvSpPr>
          <p:spPr>
            <a:xfrm>
              <a:off x="1472275" y="593925"/>
              <a:ext cx="25" cy="504200"/>
            </a:xfrm>
            <a:custGeom>
              <a:avLst/>
              <a:gdLst/>
              <a:ahLst/>
              <a:cxnLst/>
              <a:rect l="0" t="0" r="0" b="0"/>
              <a:pathLst>
                <a:path w="1" h="20168" fill="none" extrusionOk="0">
                  <a:moveTo>
                    <a:pt x="1" y="0"/>
                  </a:moveTo>
                  <a:lnTo>
                    <a:pt x="1" y="20167"/>
                  </a:lnTo>
                </a:path>
              </a:pathLst>
            </a:custGeom>
            <a:noFill/>
            <a:ln w="17150"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1" name="Shape 71"/>
            <p:cNvSpPr/>
            <p:nvPr/>
          </p:nvSpPr>
          <p:spPr>
            <a:xfrm>
              <a:off x="1686000" y="696875"/>
              <a:ext cx="217700" cy="403875"/>
            </a:xfrm>
            <a:custGeom>
              <a:avLst/>
              <a:gdLst/>
              <a:ahLst/>
              <a:cxnLst/>
              <a:rect l="0" t="0" r="0" b="0"/>
              <a:pathLst>
                <a:path w="8708" h="16155" fill="none" extrusionOk="0">
                  <a:moveTo>
                    <a:pt x="8708" y="0"/>
                  </a:moveTo>
                  <a:lnTo>
                    <a:pt x="1" y="16155"/>
                  </a:lnTo>
                </a:path>
              </a:pathLst>
            </a:custGeom>
            <a:noFill/>
            <a:ln w="17150"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2" name="Shape 72"/>
            <p:cNvSpPr/>
            <p:nvPr/>
          </p:nvSpPr>
          <p:spPr>
            <a:xfrm>
              <a:off x="1844325" y="1046625"/>
              <a:ext cx="418225" cy="308875"/>
            </a:xfrm>
            <a:custGeom>
              <a:avLst/>
              <a:gdLst/>
              <a:ahLst/>
              <a:cxnLst/>
              <a:rect l="0" t="0" r="0" b="0"/>
              <a:pathLst>
                <a:path w="16729" h="12355" fill="none" extrusionOk="0">
                  <a:moveTo>
                    <a:pt x="16728" y="0"/>
                  </a:moveTo>
                  <a:lnTo>
                    <a:pt x="16570" y="106"/>
                  </a:lnTo>
                  <a:lnTo>
                    <a:pt x="16095" y="317"/>
                  </a:lnTo>
                  <a:lnTo>
                    <a:pt x="15409" y="634"/>
                  </a:lnTo>
                  <a:lnTo>
                    <a:pt x="14512" y="1109"/>
                  </a:lnTo>
                  <a:lnTo>
                    <a:pt x="12137" y="2376"/>
                  </a:lnTo>
                  <a:lnTo>
                    <a:pt x="9393" y="4013"/>
                  </a:lnTo>
                  <a:lnTo>
                    <a:pt x="6491" y="5913"/>
                  </a:lnTo>
                  <a:lnTo>
                    <a:pt x="3747" y="7972"/>
                  </a:lnTo>
                  <a:lnTo>
                    <a:pt x="1478" y="10137"/>
                  </a:lnTo>
                  <a:lnTo>
                    <a:pt x="0" y="12354"/>
                  </a:lnTo>
                </a:path>
              </a:pathLst>
            </a:custGeom>
            <a:noFill/>
            <a:ln w="17150"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3" name="Shape 73"/>
            <p:cNvSpPr/>
            <p:nvPr/>
          </p:nvSpPr>
          <p:spPr>
            <a:xfrm>
              <a:off x="577825" y="589950"/>
              <a:ext cx="1814000" cy="1838575"/>
            </a:xfrm>
            <a:custGeom>
              <a:avLst/>
              <a:gdLst/>
              <a:ahLst/>
              <a:cxnLst/>
              <a:rect l="0" t="0" r="0" b="0"/>
              <a:pathLst>
                <a:path w="72560" h="73543" fill="none" extrusionOk="0">
                  <a:moveTo>
                    <a:pt x="72560" y="36745"/>
                  </a:moveTo>
                  <a:lnTo>
                    <a:pt x="72560" y="36745"/>
                  </a:lnTo>
                  <a:lnTo>
                    <a:pt x="72507" y="34897"/>
                  </a:lnTo>
                  <a:lnTo>
                    <a:pt x="72349" y="32997"/>
                  </a:lnTo>
                  <a:lnTo>
                    <a:pt x="72138" y="31202"/>
                  </a:lnTo>
                  <a:lnTo>
                    <a:pt x="71821" y="29354"/>
                  </a:lnTo>
                  <a:lnTo>
                    <a:pt x="71399" y="27612"/>
                  </a:lnTo>
                  <a:lnTo>
                    <a:pt x="70924" y="25870"/>
                  </a:lnTo>
                  <a:lnTo>
                    <a:pt x="70343" y="24127"/>
                  </a:lnTo>
                  <a:lnTo>
                    <a:pt x="69657" y="22491"/>
                  </a:lnTo>
                  <a:lnTo>
                    <a:pt x="68971" y="20854"/>
                  </a:lnTo>
                  <a:lnTo>
                    <a:pt x="68127" y="19270"/>
                  </a:lnTo>
                  <a:lnTo>
                    <a:pt x="67283" y="17739"/>
                  </a:lnTo>
                  <a:lnTo>
                    <a:pt x="66333" y="16261"/>
                  </a:lnTo>
                  <a:lnTo>
                    <a:pt x="65330" y="14783"/>
                  </a:lnTo>
                  <a:lnTo>
                    <a:pt x="64222" y="13410"/>
                  </a:lnTo>
                  <a:lnTo>
                    <a:pt x="63114" y="12091"/>
                  </a:lnTo>
                  <a:lnTo>
                    <a:pt x="61900" y="10823"/>
                  </a:lnTo>
                  <a:lnTo>
                    <a:pt x="60634" y="9556"/>
                  </a:lnTo>
                  <a:lnTo>
                    <a:pt x="59314" y="8448"/>
                  </a:lnTo>
                  <a:lnTo>
                    <a:pt x="57942" y="7339"/>
                  </a:lnTo>
                  <a:lnTo>
                    <a:pt x="56518" y="6283"/>
                  </a:lnTo>
                  <a:lnTo>
                    <a:pt x="55040" y="5333"/>
                  </a:lnTo>
                  <a:lnTo>
                    <a:pt x="53510" y="4435"/>
                  </a:lnTo>
                  <a:lnTo>
                    <a:pt x="51979" y="3644"/>
                  </a:lnTo>
                  <a:lnTo>
                    <a:pt x="50343" y="2904"/>
                  </a:lnTo>
                  <a:lnTo>
                    <a:pt x="48708" y="2271"/>
                  </a:lnTo>
                  <a:lnTo>
                    <a:pt x="47019" y="1690"/>
                  </a:lnTo>
                  <a:lnTo>
                    <a:pt x="45330" y="1162"/>
                  </a:lnTo>
                  <a:lnTo>
                    <a:pt x="43536" y="740"/>
                  </a:lnTo>
                  <a:lnTo>
                    <a:pt x="41795" y="423"/>
                  </a:lnTo>
                  <a:lnTo>
                    <a:pt x="39948" y="212"/>
                  </a:lnTo>
                  <a:lnTo>
                    <a:pt x="38101" y="54"/>
                  </a:lnTo>
                  <a:lnTo>
                    <a:pt x="36254" y="1"/>
                  </a:lnTo>
                  <a:lnTo>
                    <a:pt x="36254" y="1"/>
                  </a:lnTo>
                  <a:lnTo>
                    <a:pt x="34407" y="54"/>
                  </a:lnTo>
                  <a:lnTo>
                    <a:pt x="32560" y="212"/>
                  </a:lnTo>
                  <a:lnTo>
                    <a:pt x="30766" y="423"/>
                  </a:lnTo>
                  <a:lnTo>
                    <a:pt x="28971" y="740"/>
                  </a:lnTo>
                  <a:lnTo>
                    <a:pt x="27230" y="1162"/>
                  </a:lnTo>
                  <a:lnTo>
                    <a:pt x="25489" y="1690"/>
                  </a:lnTo>
                  <a:lnTo>
                    <a:pt x="23800" y="2271"/>
                  </a:lnTo>
                  <a:lnTo>
                    <a:pt x="22164" y="2904"/>
                  </a:lnTo>
                  <a:lnTo>
                    <a:pt x="20528" y="3644"/>
                  </a:lnTo>
                  <a:lnTo>
                    <a:pt x="18998" y="4435"/>
                  </a:lnTo>
                  <a:lnTo>
                    <a:pt x="17467" y="5333"/>
                  </a:lnTo>
                  <a:lnTo>
                    <a:pt x="15990" y="6283"/>
                  </a:lnTo>
                  <a:lnTo>
                    <a:pt x="14565" y="7339"/>
                  </a:lnTo>
                  <a:lnTo>
                    <a:pt x="13193" y="8448"/>
                  </a:lnTo>
                  <a:lnTo>
                    <a:pt x="11874" y="9556"/>
                  </a:lnTo>
                  <a:lnTo>
                    <a:pt x="10607" y="10823"/>
                  </a:lnTo>
                  <a:lnTo>
                    <a:pt x="9446" y="12091"/>
                  </a:lnTo>
                  <a:lnTo>
                    <a:pt x="8285" y="13410"/>
                  </a:lnTo>
                  <a:lnTo>
                    <a:pt x="7177" y="14783"/>
                  </a:lnTo>
                  <a:lnTo>
                    <a:pt x="6175" y="16261"/>
                  </a:lnTo>
                  <a:lnTo>
                    <a:pt x="5225" y="17739"/>
                  </a:lnTo>
                  <a:lnTo>
                    <a:pt x="4380" y="19270"/>
                  </a:lnTo>
                  <a:lnTo>
                    <a:pt x="3589" y="20854"/>
                  </a:lnTo>
                  <a:lnTo>
                    <a:pt x="2850" y="22491"/>
                  </a:lnTo>
                  <a:lnTo>
                    <a:pt x="2164" y="24127"/>
                  </a:lnTo>
                  <a:lnTo>
                    <a:pt x="1636" y="25870"/>
                  </a:lnTo>
                  <a:lnTo>
                    <a:pt x="1109" y="27612"/>
                  </a:lnTo>
                  <a:lnTo>
                    <a:pt x="739" y="29354"/>
                  </a:lnTo>
                  <a:lnTo>
                    <a:pt x="423" y="31202"/>
                  </a:lnTo>
                  <a:lnTo>
                    <a:pt x="159" y="32997"/>
                  </a:lnTo>
                  <a:lnTo>
                    <a:pt x="0" y="34897"/>
                  </a:lnTo>
                  <a:lnTo>
                    <a:pt x="0" y="36745"/>
                  </a:lnTo>
                  <a:lnTo>
                    <a:pt x="0" y="36745"/>
                  </a:lnTo>
                  <a:lnTo>
                    <a:pt x="0" y="38646"/>
                  </a:lnTo>
                  <a:lnTo>
                    <a:pt x="159" y="40494"/>
                  </a:lnTo>
                  <a:lnTo>
                    <a:pt x="423" y="42341"/>
                  </a:lnTo>
                  <a:lnTo>
                    <a:pt x="739" y="44136"/>
                  </a:lnTo>
                  <a:lnTo>
                    <a:pt x="1109" y="45931"/>
                  </a:lnTo>
                  <a:lnTo>
                    <a:pt x="1636" y="47673"/>
                  </a:lnTo>
                  <a:lnTo>
                    <a:pt x="2164" y="49363"/>
                  </a:lnTo>
                  <a:lnTo>
                    <a:pt x="2850" y="51052"/>
                  </a:lnTo>
                  <a:lnTo>
                    <a:pt x="3589" y="52689"/>
                  </a:lnTo>
                  <a:lnTo>
                    <a:pt x="4380" y="54273"/>
                  </a:lnTo>
                  <a:lnTo>
                    <a:pt x="5225" y="55804"/>
                  </a:lnTo>
                  <a:lnTo>
                    <a:pt x="6175" y="57282"/>
                  </a:lnTo>
                  <a:lnTo>
                    <a:pt x="7177" y="58760"/>
                  </a:lnTo>
                  <a:lnTo>
                    <a:pt x="8285" y="60133"/>
                  </a:lnTo>
                  <a:lnTo>
                    <a:pt x="9446" y="61453"/>
                  </a:lnTo>
                  <a:lnTo>
                    <a:pt x="10607" y="62720"/>
                  </a:lnTo>
                  <a:lnTo>
                    <a:pt x="11874" y="63934"/>
                  </a:lnTo>
                  <a:lnTo>
                    <a:pt x="13193" y="65095"/>
                  </a:lnTo>
                  <a:lnTo>
                    <a:pt x="14565" y="66204"/>
                  </a:lnTo>
                  <a:lnTo>
                    <a:pt x="15990" y="67260"/>
                  </a:lnTo>
                  <a:lnTo>
                    <a:pt x="17467" y="68210"/>
                  </a:lnTo>
                  <a:lnTo>
                    <a:pt x="18998" y="69055"/>
                  </a:lnTo>
                  <a:lnTo>
                    <a:pt x="20528" y="69900"/>
                  </a:lnTo>
                  <a:lnTo>
                    <a:pt x="22164" y="70639"/>
                  </a:lnTo>
                  <a:lnTo>
                    <a:pt x="23800" y="71272"/>
                  </a:lnTo>
                  <a:lnTo>
                    <a:pt x="25489" y="71853"/>
                  </a:lnTo>
                  <a:lnTo>
                    <a:pt x="27230" y="72381"/>
                  </a:lnTo>
                  <a:lnTo>
                    <a:pt x="28971" y="72803"/>
                  </a:lnTo>
                  <a:lnTo>
                    <a:pt x="30766" y="73120"/>
                  </a:lnTo>
                  <a:lnTo>
                    <a:pt x="32560" y="73331"/>
                  </a:lnTo>
                  <a:lnTo>
                    <a:pt x="34407" y="73490"/>
                  </a:lnTo>
                  <a:lnTo>
                    <a:pt x="36254" y="73542"/>
                  </a:lnTo>
                  <a:lnTo>
                    <a:pt x="36254" y="73542"/>
                  </a:lnTo>
                  <a:lnTo>
                    <a:pt x="38101" y="73490"/>
                  </a:lnTo>
                  <a:lnTo>
                    <a:pt x="39948" y="73331"/>
                  </a:lnTo>
                  <a:lnTo>
                    <a:pt x="41795" y="73120"/>
                  </a:lnTo>
                  <a:lnTo>
                    <a:pt x="43536" y="72803"/>
                  </a:lnTo>
                  <a:lnTo>
                    <a:pt x="45330" y="72381"/>
                  </a:lnTo>
                  <a:lnTo>
                    <a:pt x="47019" y="71853"/>
                  </a:lnTo>
                  <a:lnTo>
                    <a:pt x="48708" y="71272"/>
                  </a:lnTo>
                  <a:lnTo>
                    <a:pt x="50343" y="70639"/>
                  </a:lnTo>
                  <a:lnTo>
                    <a:pt x="51979" y="69900"/>
                  </a:lnTo>
                  <a:lnTo>
                    <a:pt x="53510" y="69055"/>
                  </a:lnTo>
                  <a:lnTo>
                    <a:pt x="55040" y="68210"/>
                  </a:lnTo>
                  <a:lnTo>
                    <a:pt x="56518" y="67260"/>
                  </a:lnTo>
                  <a:lnTo>
                    <a:pt x="57942" y="66204"/>
                  </a:lnTo>
                  <a:lnTo>
                    <a:pt x="59314" y="65095"/>
                  </a:lnTo>
                  <a:lnTo>
                    <a:pt x="60634" y="63934"/>
                  </a:lnTo>
                  <a:lnTo>
                    <a:pt x="61900" y="62720"/>
                  </a:lnTo>
                  <a:lnTo>
                    <a:pt x="63114" y="61453"/>
                  </a:lnTo>
                  <a:lnTo>
                    <a:pt x="64222" y="60133"/>
                  </a:lnTo>
                  <a:lnTo>
                    <a:pt x="65330" y="58760"/>
                  </a:lnTo>
                  <a:lnTo>
                    <a:pt x="66333" y="57282"/>
                  </a:lnTo>
                  <a:lnTo>
                    <a:pt x="67283" y="55804"/>
                  </a:lnTo>
                  <a:lnTo>
                    <a:pt x="68127" y="54273"/>
                  </a:lnTo>
                  <a:lnTo>
                    <a:pt x="68971" y="52689"/>
                  </a:lnTo>
                  <a:lnTo>
                    <a:pt x="69657" y="51052"/>
                  </a:lnTo>
                  <a:lnTo>
                    <a:pt x="70343" y="49363"/>
                  </a:lnTo>
                  <a:lnTo>
                    <a:pt x="70924" y="47673"/>
                  </a:lnTo>
                  <a:lnTo>
                    <a:pt x="71399" y="45931"/>
                  </a:lnTo>
                  <a:lnTo>
                    <a:pt x="71821" y="44136"/>
                  </a:lnTo>
                  <a:lnTo>
                    <a:pt x="72138" y="42341"/>
                  </a:lnTo>
                  <a:lnTo>
                    <a:pt x="72349" y="40494"/>
                  </a:lnTo>
                  <a:lnTo>
                    <a:pt x="72507" y="38646"/>
                  </a:lnTo>
                  <a:lnTo>
                    <a:pt x="72560" y="36745"/>
                  </a:lnTo>
                  <a:lnTo>
                    <a:pt x="72560" y="36745"/>
                  </a:lnTo>
                  <a:close/>
                </a:path>
              </a:pathLst>
            </a:custGeom>
            <a:noFill/>
            <a:ln w="26375"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4" name="Shape 74"/>
            <p:cNvSpPr/>
            <p:nvPr/>
          </p:nvSpPr>
          <p:spPr>
            <a:xfrm>
              <a:off x="1374650" y="2639675"/>
              <a:ext cx="266525" cy="257400"/>
            </a:xfrm>
            <a:custGeom>
              <a:avLst/>
              <a:gdLst/>
              <a:ahLst/>
              <a:cxnLst/>
              <a:rect l="0" t="0" r="0" b="0"/>
              <a:pathLst>
                <a:path w="10661" h="10296" extrusionOk="0">
                  <a:moveTo>
                    <a:pt x="5331" y="0"/>
                  </a:moveTo>
                  <a:lnTo>
                    <a:pt x="6597" y="3960"/>
                  </a:lnTo>
                  <a:lnTo>
                    <a:pt x="10660" y="3960"/>
                  </a:lnTo>
                  <a:lnTo>
                    <a:pt x="7389" y="6388"/>
                  </a:lnTo>
                  <a:lnTo>
                    <a:pt x="8655" y="10295"/>
                  </a:lnTo>
                  <a:lnTo>
                    <a:pt x="5331" y="7867"/>
                  </a:lnTo>
                  <a:lnTo>
                    <a:pt x="2059" y="10295"/>
                  </a:lnTo>
                  <a:lnTo>
                    <a:pt x="3325" y="6388"/>
                  </a:lnTo>
                  <a:lnTo>
                    <a:pt x="1" y="3960"/>
                  </a:lnTo>
                  <a:lnTo>
                    <a:pt x="4064" y="3960"/>
                  </a:lnTo>
                  <a:lnTo>
                    <a:pt x="5331" y="0"/>
                  </a:lnTo>
                  <a:lnTo>
                    <a:pt x="5331" y="0"/>
                  </a:lnTo>
                  <a:close/>
                </a:path>
              </a:pathLst>
            </a:custGeom>
            <a:solidFill>
              <a:srgbClr val="CE1141"/>
            </a:solidFill>
            <a:ln w="2650" cap="rnd" cmpd="sng">
              <a:solidFill>
                <a:srgbClr val="ED1C24"/>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5" name="Shape 75"/>
            <p:cNvSpPr/>
            <p:nvPr/>
          </p:nvSpPr>
          <p:spPr>
            <a:xfrm>
              <a:off x="1065950" y="2639675"/>
              <a:ext cx="168900" cy="171600"/>
            </a:xfrm>
            <a:custGeom>
              <a:avLst/>
              <a:gdLst/>
              <a:ahLst/>
              <a:cxnLst/>
              <a:rect l="0" t="0" r="0" b="0"/>
              <a:pathLst>
                <a:path w="6756" h="6864" extrusionOk="0">
                  <a:moveTo>
                    <a:pt x="3378" y="0"/>
                  </a:moveTo>
                  <a:lnTo>
                    <a:pt x="4169" y="2640"/>
                  </a:lnTo>
                  <a:lnTo>
                    <a:pt x="6755" y="2640"/>
                  </a:lnTo>
                  <a:lnTo>
                    <a:pt x="4644" y="4224"/>
                  </a:lnTo>
                  <a:lnTo>
                    <a:pt x="5436" y="6864"/>
                  </a:lnTo>
                  <a:lnTo>
                    <a:pt x="3378" y="5227"/>
                  </a:lnTo>
                  <a:lnTo>
                    <a:pt x="1320" y="6864"/>
                  </a:lnTo>
                  <a:lnTo>
                    <a:pt x="2111" y="4224"/>
                  </a:lnTo>
                  <a:lnTo>
                    <a:pt x="1" y="2640"/>
                  </a:lnTo>
                  <a:lnTo>
                    <a:pt x="2586" y="2640"/>
                  </a:lnTo>
                  <a:lnTo>
                    <a:pt x="3378" y="0"/>
                  </a:lnTo>
                  <a:lnTo>
                    <a:pt x="3378" y="0"/>
                  </a:lnTo>
                  <a:close/>
                </a:path>
              </a:pathLst>
            </a:custGeom>
            <a:solidFill>
              <a:srgbClr val="00539F"/>
            </a:solidFill>
            <a:ln w="2650" cap="rnd" cmpd="sng">
              <a:solidFill>
                <a:srgbClr val="485E88"/>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6" name="Shape 76"/>
            <p:cNvSpPr/>
            <p:nvPr/>
          </p:nvSpPr>
          <p:spPr>
            <a:xfrm>
              <a:off x="1746700" y="2639675"/>
              <a:ext cx="167550" cy="171600"/>
            </a:xfrm>
            <a:custGeom>
              <a:avLst/>
              <a:gdLst/>
              <a:ahLst/>
              <a:cxnLst/>
              <a:rect l="0" t="0" r="0" b="0"/>
              <a:pathLst>
                <a:path w="6702" h="6864" extrusionOk="0">
                  <a:moveTo>
                    <a:pt x="3325" y="0"/>
                  </a:moveTo>
                  <a:lnTo>
                    <a:pt x="4116" y="2640"/>
                  </a:lnTo>
                  <a:lnTo>
                    <a:pt x="6702" y="2640"/>
                  </a:lnTo>
                  <a:lnTo>
                    <a:pt x="4644" y="4224"/>
                  </a:lnTo>
                  <a:lnTo>
                    <a:pt x="5435" y="6864"/>
                  </a:lnTo>
                  <a:lnTo>
                    <a:pt x="3325" y="5227"/>
                  </a:lnTo>
                  <a:lnTo>
                    <a:pt x="1267" y="6864"/>
                  </a:lnTo>
                  <a:lnTo>
                    <a:pt x="2058" y="4224"/>
                  </a:lnTo>
                  <a:lnTo>
                    <a:pt x="0" y="2640"/>
                  </a:lnTo>
                  <a:lnTo>
                    <a:pt x="2533" y="2640"/>
                  </a:lnTo>
                  <a:lnTo>
                    <a:pt x="3325" y="0"/>
                  </a:lnTo>
                  <a:lnTo>
                    <a:pt x="3325" y="0"/>
                  </a:lnTo>
                  <a:close/>
                </a:path>
              </a:pathLst>
            </a:custGeom>
            <a:solidFill>
              <a:srgbClr val="00539F"/>
            </a:solidFill>
            <a:ln w="2650" cap="rnd" cmpd="sng">
              <a:solidFill>
                <a:srgbClr val="485E88"/>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7" name="Shape 77"/>
            <p:cNvSpPr/>
            <p:nvPr/>
          </p:nvSpPr>
          <p:spPr>
            <a:xfrm>
              <a:off x="605525" y="2412650"/>
              <a:ext cx="343025" cy="357700"/>
            </a:xfrm>
            <a:custGeom>
              <a:avLst/>
              <a:gdLst/>
              <a:ahLst/>
              <a:cxnLst/>
              <a:rect l="0" t="0" r="0" b="0"/>
              <a:pathLst>
                <a:path w="13721" h="14308" extrusionOk="0">
                  <a:moveTo>
                    <a:pt x="13721" y="5122"/>
                  </a:moveTo>
                  <a:lnTo>
                    <a:pt x="7283" y="14308"/>
                  </a:lnTo>
                  <a:lnTo>
                    <a:pt x="5489" y="13041"/>
                  </a:lnTo>
                  <a:lnTo>
                    <a:pt x="6016" y="4277"/>
                  </a:lnTo>
                  <a:lnTo>
                    <a:pt x="1689" y="10401"/>
                  </a:lnTo>
                  <a:lnTo>
                    <a:pt x="1" y="9187"/>
                  </a:lnTo>
                  <a:lnTo>
                    <a:pt x="6439" y="1"/>
                  </a:lnTo>
                  <a:lnTo>
                    <a:pt x="8286" y="1321"/>
                  </a:lnTo>
                  <a:lnTo>
                    <a:pt x="7811" y="9873"/>
                  </a:lnTo>
                  <a:lnTo>
                    <a:pt x="11980" y="3908"/>
                  </a:lnTo>
                  <a:lnTo>
                    <a:pt x="13721" y="5122"/>
                  </a:lnTo>
                  <a:lnTo>
                    <a:pt x="13721" y="5122"/>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8" name="Shape 78"/>
            <p:cNvSpPr/>
            <p:nvPr/>
          </p:nvSpPr>
          <p:spPr>
            <a:xfrm>
              <a:off x="410275" y="2180375"/>
              <a:ext cx="323250" cy="312825"/>
            </a:xfrm>
            <a:custGeom>
              <a:avLst/>
              <a:gdLst/>
              <a:ahLst/>
              <a:cxnLst/>
              <a:rect l="0" t="0" r="0" b="0"/>
              <a:pathLst>
                <a:path w="12930" h="12513" extrusionOk="0">
                  <a:moveTo>
                    <a:pt x="5700" y="0"/>
                  </a:moveTo>
                  <a:lnTo>
                    <a:pt x="7283" y="1901"/>
                  </a:lnTo>
                  <a:lnTo>
                    <a:pt x="5964" y="4276"/>
                  </a:lnTo>
                  <a:lnTo>
                    <a:pt x="8866" y="7708"/>
                  </a:lnTo>
                  <a:lnTo>
                    <a:pt x="11399" y="6758"/>
                  </a:lnTo>
                  <a:lnTo>
                    <a:pt x="12929" y="8606"/>
                  </a:lnTo>
                  <a:lnTo>
                    <a:pt x="1531" y="12512"/>
                  </a:lnTo>
                  <a:lnTo>
                    <a:pt x="1" y="10664"/>
                  </a:lnTo>
                  <a:lnTo>
                    <a:pt x="5700" y="0"/>
                  </a:lnTo>
                  <a:lnTo>
                    <a:pt x="5700" y="0"/>
                  </a:lnTo>
                  <a:close/>
                  <a:moveTo>
                    <a:pt x="4961" y="6019"/>
                  </a:moveTo>
                  <a:lnTo>
                    <a:pt x="2797" y="9925"/>
                  </a:lnTo>
                  <a:lnTo>
                    <a:pt x="6966" y="8394"/>
                  </a:lnTo>
                  <a:lnTo>
                    <a:pt x="4961" y="6019"/>
                  </a:lnTo>
                  <a:lnTo>
                    <a:pt x="4961" y="6019"/>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79" name="Shape 79"/>
            <p:cNvSpPr/>
            <p:nvPr/>
          </p:nvSpPr>
          <p:spPr>
            <a:xfrm>
              <a:off x="209750" y="2074775"/>
              <a:ext cx="312700" cy="261350"/>
            </a:xfrm>
            <a:custGeom>
              <a:avLst/>
              <a:gdLst/>
              <a:ahLst/>
              <a:cxnLst/>
              <a:rect l="0" t="0" r="0" b="0"/>
              <a:pathLst>
                <a:path w="12508" h="10454" extrusionOk="0">
                  <a:moveTo>
                    <a:pt x="12507" y="1954"/>
                  </a:moveTo>
                  <a:lnTo>
                    <a:pt x="4433" y="6653"/>
                  </a:lnTo>
                  <a:lnTo>
                    <a:pt x="6069" y="9504"/>
                  </a:lnTo>
                  <a:lnTo>
                    <a:pt x="4433" y="10454"/>
                  </a:lnTo>
                  <a:lnTo>
                    <a:pt x="1" y="2746"/>
                  </a:lnTo>
                  <a:lnTo>
                    <a:pt x="1636" y="1796"/>
                  </a:lnTo>
                  <a:lnTo>
                    <a:pt x="3272" y="4699"/>
                  </a:lnTo>
                  <a:lnTo>
                    <a:pt x="11346" y="1"/>
                  </a:lnTo>
                  <a:lnTo>
                    <a:pt x="12507" y="1954"/>
                  </a:lnTo>
                  <a:lnTo>
                    <a:pt x="12507" y="1954"/>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0" name="Shape 80"/>
            <p:cNvSpPr/>
            <p:nvPr/>
          </p:nvSpPr>
          <p:spPr>
            <a:xfrm>
              <a:off x="158300" y="1917725"/>
              <a:ext cx="282350" cy="153125"/>
            </a:xfrm>
            <a:custGeom>
              <a:avLst/>
              <a:gdLst/>
              <a:ahLst/>
              <a:cxnLst/>
              <a:rect l="0" t="0" r="0" b="0"/>
              <a:pathLst>
                <a:path w="11294" h="6125" extrusionOk="0">
                  <a:moveTo>
                    <a:pt x="11293" y="2112"/>
                  </a:moveTo>
                  <a:lnTo>
                    <a:pt x="845" y="6124"/>
                  </a:lnTo>
                  <a:lnTo>
                    <a:pt x="0" y="4013"/>
                  </a:lnTo>
                  <a:lnTo>
                    <a:pt x="10502" y="0"/>
                  </a:lnTo>
                  <a:lnTo>
                    <a:pt x="11293" y="2112"/>
                  </a:lnTo>
                  <a:lnTo>
                    <a:pt x="11293" y="2112"/>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1" name="Shape 81"/>
            <p:cNvSpPr/>
            <p:nvPr/>
          </p:nvSpPr>
          <p:spPr>
            <a:xfrm>
              <a:off x="92325" y="1632625"/>
              <a:ext cx="291600" cy="275875"/>
            </a:xfrm>
            <a:custGeom>
              <a:avLst/>
              <a:gdLst/>
              <a:ahLst/>
              <a:cxnLst/>
              <a:rect l="0" t="0" r="0" b="0"/>
              <a:pathLst>
                <a:path w="11664" h="11035" extrusionOk="0">
                  <a:moveTo>
                    <a:pt x="6861" y="10876"/>
                  </a:moveTo>
                  <a:lnTo>
                    <a:pt x="6861" y="10876"/>
                  </a:lnTo>
                  <a:lnTo>
                    <a:pt x="6017" y="10982"/>
                  </a:lnTo>
                  <a:lnTo>
                    <a:pt x="5278" y="11035"/>
                  </a:lnTo>
                  <a:lnTo>
                    <a:pt x="4539" y="10982"/>
                  </a:lnTo>
                  <a:lnTo>
                    <a:pt x="3906" y="10876"/>
                  </a:lnTo>
                  <a:lnTo>
                    <a:pt x="3906" y="10876"/>
                  </a:lnTo>
                  <a:lnTo>
                    <a:pt x="3484" y="10718"/>
                  </a:lnTo>
                  <a:lnTo>
                    <a:pt x="3009" y="10560"/>
                  </a:lnTo>
                  <a:lnTo>
                    <a:pt x="2639" y="10348"/>
                  </a:lnTo>
                  <a:lnTo>
                    <a:pt x="2217" y="10084"/>
                  </a:lnTo>
                  <a:lnTo>
                    <a:pt x="2217" y="10084"/>
                  </a:lnTo>
                  <a:lnTo>
                    <a:pt x="1848" y="9820"/>
                  </a:lnTo>
                  <a:lnTo>
                    <a:pt x="1531" y="9504"/>
                  </a:lnTo>
                  <a:lnTo>
                    <a:pt x="1215" y="9187"/>
                  </a:lnTo>
                  <a:lnTo>
                    <a:pt x="951" y="8870"/>
                  </a:lnTo>
                  <a:lnTo>
                    <a:pt x="951" y="8870"/>
                  </a:lnTo>
                  <a:lnTo>
                    <a:pt x="687" y="8342"/>
                  </a:lnTo>
                  <a:lnTo>
                    <a:pt x="423" y="7814"/>
                  </a:lnTo>
                  <a:lnTo>
                    <a:pt x="265" y="7181"/>
                  </a:lnTo>
                  <a:lnTo>
                    <a:pt x="106" y="6547"/>
                  </a:lnTo>
                  <a:lnTo>
                    <a:pt x="106" y="6547"/>
                  </a:lnTo>
                  <a:lnTo>
                    <a:pt x="1" y="5966"/>
                  </a:lnTo>
                  <a:lnTo>
                    <a:pt x="1" y="5386"/>
                  </a:lnTo>
                  <a:lnTo>
                    <a:pt x="1" y="4805"/>
                  </a:lnTo>
                  <a:lnTo>
                    <a:pt x="106" y="4277"/>
                  </a:lnTo>
                  <a:lnTo>
                    <a:pt x="212" y="3749"/>
                  </a:lnTo>
                  <a:lnTo>
                    <a:pt x="423" y="3274"/>
                  </a:lnTo>
                  <a:lnTo>
                    <a:pt x="634" y="2799"/>
                  </a:lnTo>
                  <a:lnTo>
                    <a:pt x="951" y="2376"/>
                  </a:lnTo>
                  <a:lnTo>
                    <a:pt x="951" y="2376"/>
                  </a:lnTo>
                  <a:lnTo>
                    <a:pt x="1267" y="1954"/>
                  </a:lnTo>
                  <a:lnTo>
                    <a:pt x="1637" y="1585"/>
                  </a:lnTo>
                  <a:lnTo>
                    <a:pt x="2059" y="1215"/>
                  </a:lnTo>
                  <a:lnTo>
                    <a:pt x="2534" y="951"/>
                  </a:lnTo>
                  <a:lnTo>
                    <a:pt x="3062" y="687"/>
                  </a:lnTo>
                  <a:lnTo>
                    <a:pt x="3642" y="476"/>
                  </a:lnTo>
                  <a:lnTo>
                    <a:pt x="4223" y="265"/>
                  </a:lnTo>
                  <a:lnTo>
                    <a:pt x="4909" y="159"/>
                  </a:lnTo>
                  <a:lnTo>
                    <a:pt x="4909" y="159"/>
                  </a:lnTo>
                  <a:lnTo>
                    <a:pt x="5542" y="54"/>
                  </a:lnTo>
                  <a:lnTo>
                    <a:pt x="6175" y="1"/>
                  </a:lnTo>
                  <a:lnTo>
                    <a:pt x="6756" y="54"/>
                  </a:lnTo>
                  <a:lnTo>
                    <a:pt x="7336" y="106"/>
                  </a:lnTo>
                  <a:lnTo>
                    <a:pt x="7864" y="212"/>
                  </a:lnTo>
                  <a:lnTo>
                    <a:pt x="8391" y="370"/>
                  </a:lnTo>
                  <a:lnTo>
                    <a:pt x="8866" y="581"/>
                  </a:lnTo>
                  <a:lnTo>
                    <a:pt x="9341" y="845"/>
                  </a:lnTo>
                  <a:lnTo>
                    <a:pt x="9341" y="845"/>
                  </a:lnTo>
                  <a:lnTo>
                    <a:pt x="9763" y="1162"/>
                  </a:lnTo>
                  <a:lnTo>
                    <a:pt x="10133" y="1532"/>
                  </a:lnTo>
                  <a:lnTo>
                    <a:pt x="10502" y="1954"/>
                  </a:lnTo>
                  <a:lnTo>
                    <a:pt x="10766" y="2376"/>
                  </a:lnTo>
                  <a:lnTo>
                    <a:pt x="11030" y="2852"/>
                  </a:lnTo>
                  <a:lnTo>
                    <a:pt x="11241" y="3380"/>
                  </a:lnTo>
                  <a:lnTo>
                    <a:pt x="11399" y="3907"/>
                  </a:lnTo>
                  <a:lnTo>
                    <a:pt x="11558" y="4488"/>
                  </a:lnTo>
                  <a:lnTo>
                    <a:pt x="11558" y="4488"/>
                  </a:lnTo>
                  <a:lnTo>
                    <a:pt x="11610" y="5122"/>
                  </a:lnTo>
                  <a:lnTo>
                    <a:pt x="11663" y="5702"/>
                  </a:lnTo>
                  <a:lnTo>
                    <a:pt x="11610" y="6230"/>
                  </a:lnTo>
                  <a:lnTo>
                    <a:pt x="11558" y="6758"/>
                  </a:lnTo>
                  <a:lnTo>
                    <a:pt x="11452" y="7286"/>
                  </a:lnTo>
                  <a:lnTo>
                    <a:pt x="11241" y="7761"/>
                  </a:lnTo>
                  <a:lnTo>
                    <a:pt x="11030" y="8237"/>
                  </a:lnTo>
                  <a:lnTo>
                    <a:pt x="10713" y="8712"/>
                  </a:lnTo>
                  <a:lnTo>
                    <a:pt x="10713" y="8712"/>
                  </a:lnTo>
                  <a:lnTo>
                    <a:pt x="10397" y="9081"/>
                  </a:lnTo>
                  <a:lnTo>
                    <a:pt x="10027" y="9451"/>
                  </a:lnTo>
                  <a:lnTo>
                    <a:pt x="9605" y="9820"/>
                  </a:lnTo>
                  <a:lnTo>
                    <a:pt x="9130" y="10084"/>
                  </a:lnTo>
                  <a:lnTo>
                    <a:pt x="8603" y="10348"/>
                  </a:lnTo>
                  <a:lnTo>
                    <a:pt x="8075" y="10560"/>
                  </a:lnTo>
                  <a:lnTo>
                    <a:pt x="7494" y="10718"/>
                  </a:lnTo>
                  <a:lnTo>
                    <a:pt x="6861" y="10876"/>
                  </a:lnTo>
                  <a:lnTo>
                    <a:pt x="6861" y="10876"/>
                  </a:lnTo>
                  <a:close/>
                  <a:moveTo>
                    <a:pt x="6333" y="8606"/>
                  </a:moveTo>
                  <a:lnTo>
                    <a:pt x="6333" y="8606"/>
                  </a:lnTo>
                  <a:lnTo>
                    <a:pt x="7230" y="8395"/>
                  </a:lnTo>
                  <a:lnTo>
                    <a:pt x="7600" y="8237"/>
                  </a:lnTo>
                  <a:lnTo>
                    <a:pt x="7969" y="8078"/>
                  </a:lnTo>
                  <a:lnTo>
                    <a:pt x="8286" y="7920"/>
                  </a:lnTo>
                  <a:lnTo>
                    <a:pt x="8603" y="7709"/>
                  </a:lnTo>
                  <a:lnTo>
                    <a:pt x="8814" y="7445"/>
                  </a:lnTo>
                  <a:lnTo>
                    <a:pt x="9077" y="7233"/>
                  </a:lnTo>
                  <a:lnTo>
                    <a:pt x="9077" y="7233"/>
                  </a:lnTo>
                  <a:lnTo>
                    <a:pt x="9236" y="6970"/>
                  </a:lnTo>
                  <a:lnTo>
                    <a:pt x="9394" y="6706"/>
                  </a:lnTo>
                  <a:lnTo>
                    <a:pt x="9500" y="6389"/>
                  </a:lnTo>
                  <a:lnTo>
                    <a:pt x="9605" y="6125"/>
                  </a:lnTo>
                  <a:lnTo>
                    <a:pt x="9658" y="5808"/>
                  </a:lnTo>
                  <a:lnTo>
                    <a:pt x="9711" y="5491"/>
                  </a:lnTo>
                  <a:lnTo>
                    <a:pt x="9658" y="5175"/>
                  </a:lnTo>
                  <a:lnTo>
                    <a:pt x="9658" y="4858"/>
                  </a:lnTo>
                  <a:lnTo>
                    <a:pt x="9658" y="4858"/>
                  </a:lnTo>
                  <a:lnTo>
                    <a:pt x="9552" y="4541"/>
                  </a:lnTo>
                  <a:lnTo>
                    <a:pt x="9447" y="4224"/>
                  </a:lnTo>
                  <a:lnTo>
                    <a:pt x="9341" y="3907"/>
                  </a:lnTo>
                  <a:lnTo>
                    <a:pt x="9183" y="3644"/>
                  </a:lnTo>
                  <a:lnTo>
                    <a:pt x="9025" y="3432"/>
                  </a:lnTo>
                  <a:lnTo>
                    <a:pt x="8814" y="3221"/>
                  </a:lnTo>
                  <a:lnTo>
                    <a:pt x="8550" y="3010"/>
                  </a:lnTo>
                  <a:lnTo>
                    <a:pt x="8286" y="2799"/>
                  </a:lnTo>
                  <a:lnTo>
                    <a:pt x="8286" y="2799"/>
                  </a:lnTo>
                  <a:lnTo>
                    <a:pt x="8022" y="2640"/>
                  </a:lnTo>
                  <a:lnTo>
                    <a:pt x="7705" y="2535"/>
                  </a:lnTo>
                  <a:lnTo>
                    <a:pt x="7336" y="2429"/>
                  </a:lnTo>
                  <a:lnTo>
                    <a:pt x="6967" y="2376"/>
                  </a:lnTo>
                  <a:lnTo>
                    <a:pt x="6597" y="2376"/>
                  </a:lnTo>
                  <a:lnTo>
                    <a:pt x="6175" y="2376"/>
                  </a:lnTo>
                  <a:lnTo>
                    <a:pt x="5225" y="2482"/>
                  </a:lnTo>
                  <a:lnTo>
                    <a:pt x="5225" y="2482"/>
                  </a:lnTo>
                  <a:lnTo>
                    <a:pt x="4381" y="2693"/>
                  </a:lnTo>
                  <a:lnTo>
                    <a:pt x="3959" y="2799"/>
                  </a:lnTo>
                  <a:lnTo>
                    <a:pt x="3642" y="2957"/>
                  </a:lnTo>
                  <a:lnTo>
                    <a:pt x="3325" y="3168"/>
                  </a:lnTo>
                  <a:lnTo>
                    <a:pt x="3009" y="3327"/>
                  </a:lnTo>
                  <a:lnTo>
                    <a:pt x="2798" y="3591"/>
                  </a:lnTo>
                  <a:lnTo>
                    <a:pt x="2534" y="3802"/>
                  </a:lnTo>
                  <a:lnTo>
                    <a:pt x="2534" y="3802"/>
                  </a:lnTo>
                  <a:lnTo>
                    <a:pt x="2376" y="4066"/>
                  </a:lnTo>
                  <a:lnTo>
                    <a:pt x="2217" y="4330"/>
                  </a:lnTo>
                  <a:lnTo>
                    <a:pt x="2112" y="4594"/>
                  </a:lnTo>
                  <a:lnTo>
                    <a:pt x="2006" y="4911"/>
                  </a:lnTo>
                  <a:lnTo>
                    <a:pt x="1953" y="5227"/>
                  </a:lnTo>
                  <a:lnTo>
                    <a:pt x="1953" y="5544"/>
                  </a:lnTo>
                  <a:lnTo>
                    <a:pt x="2006" y="6178"/>
                  </a:lnTo>
                  <a:lnTo>
                    <a:pt x="2006" y="6178"/>
                  </a:lnTo>
                  <a:lnTo>
                    <a:pt x="2165" y="6811"/>
                  </a:lnTo>
                  <a:lnTo>
                    <a:pt x="2323" y="7128"/>
                  </a:lnTo>
                  <a:lnTo>
                    <a:pt x="2481" y="7392"/>
                  </a:lnTo>
                  <a:lnTo>
                    <a:pt x="2639" y="7656"/>
                  </a:lnTo>
                  <a:lnTo>
                    <a:pt x="2851" y="7867"/>
                  </a:lnTo>
                  <a:lnTo>
                    <a:pt x="3114" y="8078"/>
                  </a:lnTo>
                  <a:lnTo>
                    <a:pt x="3378" y="8237"/>
                  </a:lnTo>
                  <a:lnTo>
                    <a:pt x="3378" y="8237"/>
                  </a:lnTo>
                  <a:lnTo>
                    <a:pt x="3642" y="8395"/>
                  </a:lnTo>
                  <a:lnTo>
                    <a:pt x="3959" y="8501"/>
                  </a:lnTo>
                  <a:lnTo>
                    <a:pt x="4275" y="8606"/>
                  </a:lnTo>
                  <a:lnTo>
                    <a:pt x="4645" y="8659"/>
                  </a:lnTo>
                  <a:lnTo>
                    <a:pt x="5067" y="8712"/>
                  </a:lnTo>
                  <a:lnTo>
                    <a:pt x="5436" y="8712"/>
                  </a:lnTo>
                  <a:lnTo>
                    <a:pt x="6333" y="8606"/>
                  </a:lnTo>
                  <a:lnTo>
                    <a:pt x="6333" y="8606"/>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2" name="Shape 82"/>
            <p:cNvSpPr/>
            <p:nvPr/>
          </p:nvSpPr>
          <p:spPr>
            <a:xfrm>
              <a:off x="68600" y="1323800"/>
              <a:ext cx="295525" cy="241550"/>
            </a:xfrm>
            <a:custGeom>
              <a:avLst/>
              <a:gdLst/>
              <a:ahLst/>
              <a:cxnLst/>
              <a:rect l="0" t="0" r="0" b="0"/>
              <a:pathLst>
                <a:path w="11821" h="9662" extrusionOk="0">
                  <a:moveTo>
                    <a:pt x="11240" y="9661"/>
                  </a:moveTo>
                  <a:lnTo>
                    <a:pt x="0" y="8922"/>
                  </a:lnTo>
                  <a:lnTo>
                    <a:pt x="158" y="6705"/>
                  </a:lnTo>
                  <a:lnTo>
                    <a:pt x="7968" y="2640"/>
                  </a:lnTo>
                  <a:lnTo>
                    <a:pt x="475" y="2112"/>
                  </a:lnTo>
                  <a:lnTo>
                    <a:pt x="633" y="0"/>
                  </a:lnTo>
                  <a:lnTo>
                    <a:pt x="11821" y="792"/>
                  </a:lnTo>
                  <a:lnTo>
                    <a:pt x="11662" y="3062"/>
                  </a:lnTo>
                  <a:lnTo>
                    <a:pt x="4063" y="7074"/>
                  </a:lnTo>
                  <a:lnTo>
                    <a:pt x="11346" y="7602"/>
                  </a:lnTo>
                  <a:lnTo>
                    <a:pt x="11240" y="9661"/>
                  </a:lnTo>
                  <a:lnTo>
                    <a:pt x="11240" y="9661"/>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3" name="Shape 83"/>
            <p:cNvSpPr/>
            <p:nvPr/>
          </p:nvSpPr>
          <p:spPr>
            <a:xfrm>
              <a:off x="137200" y="1041350"/>
              <a:ext cx="321925" cy="266625"/>
            </a:xfrm>
            <a:custGeom>
              <a:avLst/>
              <a:gdLst/>
              <a:ahLst/>
              <a:cxnLst/>
              <a:rect l="0" t="0" r="0" b="0"/>
              <a:pathLst>
                <a:path w="12877" h="10665" extrusionOk="0">
                  <a:moveTo>
                    <a:pt x="12876" y="0"/>
                  </a:moveTo>
                  <a:lnTo>
                    <a:pt x="12085" y="2323"/>
                  </a:lnTo>
                  <a:lnTo>
                    <a:pt x="9340" y="2429"/>
                  </a:lnTo>
                  <a:lnTo>
                    <a:pt x="7863" y="6705"/>
                  </a:lnTo>
                  <a:lnTo>
                    <a:pt x="9974" y="8394"/>
                  </a:lnTo>
                  <a:lnTo>
                    <a:pt x="9235" y="10665"/>
                  </a:lnTo>
                  <a:lnTo>
                    <a:pt x="0" y="2904"/>
                  </a:lnTo>
                  <a:lnTo>
                    <a:pt x="792" y="634"/>
                  </a:lnTo>
                  <a:lnTo>
                    <a:pt x="12876" y="0"/>
                  </a:lnTo>
                  <a:lnTo>
                    <a:pt x="12876" y="0"/>
                  </a:lnTo>
                  <a:close/>
                  <a:moveTo>
                    <a:pt x="7335" y="2534"/>
                  </a:moveTo>
                  <a:lnTo>
                    <a:pt x="2903" y="2640"/>
                  </a:lnTo>
                  <a:lnTo>
                    <a:pt x="6333" y="5438"/>
                  </a:lnTo>
                  <a:lnTo>
                    <a:pt x="7335" y="2534"/>
                  </a:lnTo>
                  <a:lnTo>
                    <a:pt x="7335" y="2534"/>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4" name="Shape 84"/>
            <p:cNvSpPr/>
            <p:nvPr/>
          </p:nvSpPr>
          <p:spPr>
            <a:xfrm>
              <a:off x="241400" y="813000"/>
              <a:ext cx="341725" cy="199325"/>
            </a:xfrm>
            <a:custGeom>
              <a:avLst/>
              <a:gdLst/>
              <a:ahLst/>
              <a:cxnLst/>
              <a:rect l="0" t="0" r="0" b="0"/>
              <a:pathLst>
                <a:path w="13669" h="7973" extrusionOk="0">
                  <a:moveTo>
                    <a:pt x="9341" y="7973"/>
                  </a:moveTo>
                  <a:lnTo>
                    <a:pt x="1" y="1901"/>
                  </a:lnTo>
                  <a:lnTo>
                    <a:pt x="1215" y="1"/>
                  </a:lnTo>
                  <a:lnTo>
                    <a:pt x="8972" y="5016"/>
                  </a:lnTo>
                  <a:lnTo>
                    <a:pt x="12085" y="318"/>
                  </a:lnTo>
                  <a:lnTo>
                    <a:pt x="13669" y="1321"/>
                  </a:lnTo>
                  <a:lnTo>
                    <a:pt x="9341" y="7973"/>
                  </a:lnTo>
                  <a:lnTo>
                    <a:pt x="9341" y="7973"/>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5" name="Shape 85"/>
            <p:cNvSpPr/>
            <p:nvPr/>
          </p:nvSpPr>
          <p:spPr>
            <a:xfrm>
              <a:off x="572550" y="230950"/>
              <a:ext cx="405025" cy="399950"/>
            </a:xfrm>
            <a:custGeom>
              <a:avLst/>
              <a:gdLst/>
              <a:ahLst/>
              <a:cxnLst/>
              <a:rect l="0" t="0" r="0" b="0"/>
              <a:pathLst>
                <a:path w="16201" h="15998" extrusionOk="0">
                  <a:moveTo>
                    <a:pt x="8391" y="15997"/>
                  </a:moveTo>
                  <a:lnTo>
                    <a:pt x="0" y="8026"/>
                  </a:lnTo>
                  <a:lnTo>
                    <a:pt x="1953" y="6758"/>
                  </a:lnTo>
                  <a:lnTo>
                    <a:pt x="7599" y="12302"/>
                  </a:lnTo>
                  <a:lnTo>
                    <a:pt x="5119" y="4752"/>
                  </a:lnTo>
                  <a:lnTo>
                    <a:pt x="7388" y="3274"/>
                  </a:lnTo>
                  <a:lnTo>
                    <a:pt x="13299" y="8765"/>
                  </a:lnTo>
                  <a:lnTo>
                    <a:pt x="10449" y="1268"/>
                  </a:lnTo>
                  <a:lnTo>
                    <a:pt x="12401" y="1"/>
                  </a:lnTo>
                  <a:lnTo>
                    <a:pt x="16201" y="10929"/>
                  </a:lnTo>
                  <a:lnTo>
                    <a:pt x="14196" y="12249"/>
                  </a:lnTo>
                  <a:lnTo>
                    <a:pt x="7758" y="6389"/>
                  </a:lnTo>
                  <a:lnTo>
                    <a:pt x="10449" y="14678"/>
                  </a:lnTo>
                  <a:lnTo>
                    <a:pt x="8391" y="15997"/>
                  </a:lnTo>
                  <a:lnTo>
                    <a:pt x="8391" y="15997"/>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6" name="Shape 86"/>
            <p:cNvSpPr/>
            <p:nvPr/>
          </p:nvSpPr>
          <p:spPr>
            <a:xfrm>
              <a:off x="994700" y="135925"/>
              <a:ext cx="279725" cy="324700"/>
            </a:xfrm>
            <a:custGeom>
              <a:avLst/>
              <a:gdLst/>
              <a:ahLst/>
              <a:cxnLst/>
              <a:rect l="0" t="0" r="0" b="0"/>
              <a:pathLst>
                <a:path w="11189" h="12988" extrusionOk="0">
                  <a:moveTo>
                    <a:pt x="2956" y="12988"/>
                  </a:moveTo>
                  <a:lnTo>
                    <a:pt x="1" y="2112"/>
                  </a:lnTo>
                  <a:lnTo>
                    <a:pt x="8075" y="1"/>
                  </a:lnTo>
                  <a:lnTo>
                    <a:pt x="8550" y="1796"/>
                  </a:lnTo>
                  <a:lnTo>
                    <a:pt x="2692" y="3380"/>
                  </a:lnTo>
                  <a:lnTo>
                    <a:pt x="3378" y="5808"/>
                  </a:lnTo>
                  <a:lnTo>
                    <a:pt x="8814" y="4330"/>
                  </a:lnTo>
                  <a:lnTo>
                    <a:pt x="9289" y="6178"/>
                  </a:lnTo>
                  <a:lnTo>
                    <a:pt x="3853" y="7603"/>
                  </a:lnTo>
                  <a:lnTo>
                    <a:pt x="4645" y="10559"/>
                  </a:lnTo>
                  <a:lnTo>
                    <a:pt x="10713" y="8923"/>
                  </a:lnTo>
                  <a:lnTo>
                    <a:pt x="11188" y="10771"/>
                  </a:lnTo>
                  <a:lnTo>
                    <a:pt x="2956" y="12988"/>
                  </a:lnTo>
                  <a:lnTo>
                    <a:pt x="2956" y="12988"/>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7" name="Shape 87"/>
            <p:cNvSpPr/>
            <p:nvPr/>
          </p:nvSpPr>
          <p:spPr>
            <a:xfrm>
              <a:off x="1294175" y="105575"/>
              <a:ext cx="281025" cy="291700"/>
            </a:xfrm>
            <a:custGeom>
              <a:avLst/>
              <a:gdLst/>
              <a:ahLst/>
              <a:cxnLst/>
              <a:rect l="0" t="0" r="0" b="0"/>
              <a:pathLst>
                <a:path w="11241" h="11668" extrusionOk="0">
                  <a:moveTo>
                    <a:pt x="11241" y="10876"/>
                  </a:moveTo>
                  <a:lnTo>
                    <a:pt x="8813" y="11034"/>
                  </a:lnTo>
                  <a:lnTo>
                    <a:pt x="7653" y="8606"/>
                  </a:lnTo>
                  <a:lnTo>
                    <a:pt x="3167" y="8870"/>
                  </a:lnTo>
                  <a:lnTo>
                    <a:pt x="2428" y="11510"/>
                  </a:lnTo>
                  <a:lnTo>
                    <a:pt x="1" y="11668"/>
                  </a:lnTo>
                  <a:lnTo>
                    <a:pt x="3589" y="159"/>
                  </a:lnTo>
                  <a:lnTo>
                    <a:pt x="5964" y="0"/>
                  </a:lnTo>
                  <a:lnTo>
                    <a:pt x="11241" y="10876"/>
                  </a:lnTo>
                  <a:lnTo>
                    <a:pt x="11241" y="10876"/>
                  </a:lnTo>
                  <a:close/>
                  <a:moveTo>
                    <a:pt x="6755" y="6758"/>
                  </a:moveTo>
                  <a:lnTo>
                    <a:pt x="4961" y="2693"/>
                  </a:lnTo>
                  <a:lnTo>
                    <a:pt x="3695" y="6969"/>
                  </a:lnTo>
                  <a:lnTo>
                    <a:pt x="6755" y="6758"/>
                  </a:lnTo>
                  <a:lnTo>
                    <a:pt x="6755" y="6758"/>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8" name="Shape 88"/>
            <p:cNvSpPr/>
            <p:nvPr/>
          </p:nvSpPr>
          <p:spPr>
            <a:xfrm>
              <a:off x="1585750" y="104250"/>
              <a:ext cx="226925" cy="295675"/>
            </a:xfrm>
            <a:custGeom>
              <a:avLst/>
              <a:gdLst/>
              <a:ahLst/>
              <a:cxnLst/>
              <a:rect l="0" t="0" r="0" b="0"/>
              <a:pathLst>
                <a:path w="9077" h="11827" extrusionOk="0">
                  <a:moveTo>
                    <a:pt x="2164" y="11563"/>
                  </a:moveTo>
                  <a:lnTo>
                    <a:pt x="3272" y="2271"/>
                  </a:lnTo>
                  <a:lnTo>
                    <a:pt x="0" y="1848"/>
                  </a:lnTo>
                  <a:lnTo>
                    <a:pt x="211" y="1"/>
                  </a:lnTo>
                  <a:lnTo>
                    <a:pt x="9077" y="1057"/>
                  </a:lnTo>
                  <a:lnTo>
                    <a:pt x="8866" y="2957"/>
                  </a:lnTo>
                  <a:lnTo>
                    <a:pt x="5541" y="2535"/>
                  </a:lnTo>
                  <a:lnTo>
                    <a:pt x="4433" y="11826"/>
                  </a:lnTo>
                  <a:lnTo>
                    <a:pt x="2164" y="11563"/>
                  </a:lnTo>
                  <a:lnTo>
                    <a:pt x="2164" y="11563"/>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89" name="Shape 89"/>
            <p:cNvSpPr/>
            <p:nvPr/>
          </p:nvSpPr>
          <p:spPr>
            <a:xfrm>
              <a:off x="1815300" y="161000"/>
              <a:ext cx="310050" cy="343200"/>
            </a:xfrm>
            <a:custGeom>
              <a:avLst/>
              <a:gdLst/>
              <a:ahLst/>
              <a:cxnLst/>
              <a:rect l="0" t="0" r="0" b="0"/>
              <a:pathLst>
                <a:path w="12402" h="13728" extrusionOk="0">
                  <a:moveTo>
                    <a:pt x="0" y="10507"/>
                  </a:moveTo>
                  <a:lnTo>
                    <a:pt x="4011" y="1"/>
                  </a:lnTo>
                  <a:lnTo>
                    <a:pt x="6122" y="793"/>
                  </a:lnTo>
                  <a:lnTo>
                    <a:pt x="4538" y="4963"/>
                  </a:lnTo>
                  <a:lnTo>
                    <a:pt x="8707" y="6547"/>
                  </a:lnTo>
                  <a:lnTo>
                    <a:pt x="10290" y="2429"/>
                  </a:lnTo>
                  <a:lnTo>
                    <a:pt x="12401" y="3221"/>
                  </a:lnTo>
                  <a:lnTo>
                    <a:pt x="8391" y="13727"/>
                  </a:lnTo>
                  <a:lnTo>
                    <a:pt x="6280" y="12882"/>
                  </a:lnTo>
                  <a:lnTo>
                    <a:pt x="8021" y="8289"/>
                  </a:lnTo>
                  <a:lnTo>
                    <a:pt x="3852" y="6706"/>
                  </a:lnTo>
                  <a:lnTo>
                    <a:pt x="2111" y="11299"/>
                  </a:lnTo>
                  <a:lnTo>
                    <a:pt x="0" y="10507"/>
                  </a:lnTo>
                  <a:lnTo>
                    <a:pt x="0" y="10507"/>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0" name="Shape 90"/>
            <p:cNvSpPr/>
            <p:nvPr/>
          </p:nvSpPr>
          <p:spPr>
            <a:xfrm>
              <a:off x="2075175" y="304875"/>
              <a:ext cx="332500" cy="353750"/>
            </a:xfrm>
            <a:custGeom>
              <a:avLst/>
              <a:gdLst/>
              <a:ahLst/>
              <a:cxnLst/>
              <a:rect l="0" t="0" r="0" b="0"/>
              <a:pathLst>
                <a:path w="13300" h="14150" extrusionOk="0">
                  <a:moveTo>
                    <a:pt x="1" y="9239"/>
                  </a:moveTo>
                  <a:lnTo>
                    <a:pt x="6439" y="0"/>
                  </a:lnTo>
                  <a:lnTo>
                    <a:pt x="13299" y="4805"/>
                  </a:lnTo>
                  <a:lnTo>
                    <a:pt x="12191" y="6336"/>
                  </a:lnTo>
                  <a:lnTo>
                    <a:pt x="7230" y="2904"/>
                  </a:lnTo>
                  <a:lnTo>
                    <a:pt x="5806" y="4910"/>
                  </a:lnTo>
                  <a:lnTo>
                    <a:pt x="10397" y="8131"/>
                  </a:lnTo>
                  <a:lnTo>
                    <a:pt x="9341" y="9714"/>
                  </a:lnTo>
                  <a:lnTo>
                    <a:pt x="4697" y="6494"/>
                  </a:lnTo>
                  <a:lnTo>
                    <a:pt x="2956" y="8975"/>
                  </a:lnTo>
                  <a:lnTo>
                    <a:pt x="8075" y="12565"/>
                  </a:lnTo>
                  <a:lnTo>
                    <a:pt x="7019" y="14149"/>
                  </a:lnTo>
                  <a:lnTo>
                    <a:pt x="1" y="9239"/>
                  </a:lnTo>
                  <a:lnTo>
                    <a:pt x="1" y="9239"/>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1" name="Shape 91"/>
            <p:cNvSpPr/>
            <p:nvPr/>
          </p:nvSpPr>
          <p:spPr>
            <a:xfrm>
              <a:off x="2284950" y="509450"/>
              <a:ext cx="332475" cy="374850"/>
            </a:xfrm>
            <a:custGeom>
              <a:avLst/>
              <a:gdLst/>
              <a:ahLst/>
              <a:cxnLst/>
              <a:rect l="0" t="0" r="0" b="0"/>
              <a:pathLst>
                <a:path w="13299" h="14994" extrusionOk="0">
                  <a:moveTo>
                    <a:pt x="0" y="7233"/>
                  </a:moveTo>
                  <a:lnTo>
                    <a:pt x="8602" y="0"/>
                  </a:lnTo>
                  <a:lnTo>
                    <a:pt x="11715" y="3643"/>
                  </a:lnTo>
                  <a:lnTo>
                    <a:pt x="11715" y="3643"/>
                  </a:lnTo>
                  <a:lnTo>
                    <a:pt x="12190" y="4329"/>
                  </a:lnTo>
                  <a:lnTo>
                    <a:pt x="12613" y="4910"/>
                  </a:lnTo>
                  <a:lnTo>
                    <a:pt x="12929" y="5438"/>
                  </a:lnTo>
                  <a:lnTo>
                    <a:pt x="13140" y="5860"/>
                  </a:lnTo>
                  <a:lnTo>
                    <a:pt x="13140" y="5860"/>
                  </a:lnTo>
                  <a:lnTo>
                    <a:pt x="13246" y="6283"/>
                  </a:lnTo>
                  <a:lnTo>
                    <a:pt x="13299" y="6705"/>
                  </a:lnTo>
                  <a:lnTo>
                    <a:pt x="13246" y="7128"/>
                  </a:lnTo>
                  <a:lnTo>
                    <a:pt x="13140" y="7550"/>
                  </a:lnTo>
                  <a:lnTo>
                    <a:pt x="13140" y="7550"/>
                  </a:lnTo>
                  <a:lnTo>
                    <a:pt x="12982" y="7972"/>
                  </a:lnTo>
                  <a:lnTo>
                    <a:pt x="12771" y="8395"/>
                  </a:lnTo>
                  <a:lnTo>
                    <a:pt x="12454" y="8764"/>
                  </a:lnTo>
                  <a:lnTo>
                    <a:pt x="12138" y="9081"/>
                  </a:lnTo>
                  <a:lnTo>
                    <a:pt x="12138" y="9081"/>
                  </a:lnTo>
                  <a:lnTo>
                    <a:pt x="11610" y="9450"/>
                  </a:lnTo>
                  <a:lnTo>
                    <a:pt x="11135" y="9662"/>
                  </a:lnTo>
                  <a:lnTo>
                    <a:pt x="10607" y="9820"/>
                  </a:lnTo>
                  <a:lnTo>
                    <a:pt x="10027" y="9873"/>
                  </a:lnTo>
                  <a:lnTo>
                    <a:pt x="10027" y="9873"/>
                  </a:lnTo>
                  <a:lnTo>
                    <a:pt x="9499" y="9767"/>
                  </a:lnTo>
                  <a:lnTo>
                    <a:pt x="8919" y="9556"/>
                  </a:lnTo>
                  <a:lnTo>
                    <a:pt x="8391" y="9239"/>
                  </a:lnTo>
                  <a:lnTo>
                    <a:pt x="7810" y="8817"/>
                  </a:lnTo>
                  <a:lnTo>
                    <a:pt x="7810" y="8817"/>
                  </a:lnTo>
                  <a:lnTo>
                    <a:pt x="7916" y="9609"/>
                  </a:lnTo>
                  <a:lnTo>
                    <a:pt x="7863" y="10348"/>
                  </a:lnTo>
                  <a:lnTo>
                    <a:pt x="7863" y="10348"/>
                  </a:lnTo>
                  <a:lnTo>
                    <a:pt x="7705" y="11245"/>
                  </a:lnTo>
                  <a:lnTo>
                    <a:pt x="7283" y="12512"/>
                  </a:lnTo>
                  <a:lnTo>
                    <a:pt x="6491" y="14994"/>
                  </a:lnTo>
                  <a:lnTo>
                    <a:pt x="4750" y="12882"/>
                  </a:lnTo>
                  <a:lnTo>
                    <a:pt x="5594" y="10084"/>
                  </a:lnTo>
                  <a:lnTo>
                    <a:pt x="5594" y="10084"/>
                  </a:lnTo>
                  <a:lnTo>
                    <a:pt x="5911" y="8817"/>
                  </a:lnTo>
                  <a:lnTo>
                    <a:pt x="6069" y="8078"/>
                  </a:lnTo>
                  <a:lnTo>
                    <a:pt x="6069" y="8078"/>
                  </a:lnTo>
                  <a:lnTo>
                    <a:pt x="6069" y="7655"/>
                  </a:lnTo>
                  <a:lnTo>
                    <a:pt x="6016" y="7286"/>
                  </a:lnTo>
                  <a:lnTo>
                    <a:pt x="6016" y="7286"/>
                  </a:lnTo>
                  <a:lnTo>
                    <a:pt x="5752" y="6864"/>
                  </a:lnTo>
                  <a:lnTo>
                    <a:pt x="5383" y="6283"/>
                  </a:lnTo>
                  <a:lnTo>
                    <a:pt x="5066" y="5966"/>
                  </a:lnTo>
                  <a:lnTo>
                    <a:pt x="1478" y="8975"/>
                  </a:lnTo>
                  <a:lnTo>
                    <a:pt x="0" y="7233"/>
                  </a:lnTo>
                  <a:lnTo>
                    <a:pt x="0" y="7233"/>
                  </a:lnTo>
                  <a:close/>
                  <a:moveTo>
                    <a:pt x="6438" y="4805"/>
                  </a:moveTo>
                  <a:lnTo>
                    <a:pt x="7494" y="6072"/>
                  </a:lnTo>
                  <a:lnTo>
                    <a:pt x="7494" y="6072"/>
                  </a:lnTo>
                  <a:lnTo>
                    <a:pt x="8391" y="7075"/>
                  </a:lnTo>
                  <a:lnTo>
                    <a:pt x="8708" y="7391"/>
                  </a:lnTo>
                  <a:lnTo>
                    <a:pt x="8919" y="7550"/>
                  </a:lnTo>
                  <a:lnTo>
                    <a:pt x="8919" y="7550"/>
                  </a:lnTo>
                  <a:lnTo>
                    <a:pt x="9130" y="7655"/>
                  </a:lnTo>
                  <a:lnTo>
                    <a:pt x="9288" y="7708"/>
                  </a:lnTo>
                  <a:lnTo>
                    <a:pt x="9499" y="7761"/>
                  </a:lnTo>
                  <a:lnTo>
                    <a:pt x="9710" y="7761"/>
                  </a:lnTo>
                  <a:lnTo>
                    <a:pt x="9710" y="7761"/>
                  </a:lnTo>
                  <a:lnTo>
                    <a:pt x="9921" y="7708"/>
                  </a:lnTo>
                  <a:lnTo>
                    <a:pt x="10132" y="7655"/>
                  </a:lnTo>
                  <a:lnTo>
                    <a:pt x="10502" y="7391"/>
                  </a:lnTo>
                  <a:lnTo>
                    <a:pt x="10502" y="7391"/>
                  </a:lnTo>
                  <a:lnTo>
                    <a:pt x="10713" y="7180"/>
                  </a:lnTo>
                  <a:lnTo>
                    <a:pt x="10871" y="6969"/>
                  </a:lnTo>
                  <a:lnTo>
                    <a:pt x="10924" y="6758"/>
                  </a:lnTo>
                  <a:lnTo>
                    <a:pt x="11029" y="6547"/>
                  </a:lnTo>
                  <a:lnTo>
                    <a:pt x="11029" y="6547"/>
                  </a:lnTo>
                  <a:lnTo>
                    <a:pt x="11029" y="6336"/>
                  </a:lnTo>
                  <a:lnTo>
                    <a:pt x="10977" y="6072"/>
                  </a:lnTo>
                  <a:lnTo>
                    <a:pt x="10924" y="5860"/>
                  </a:lnTo>
                  <a:lnTo>
                    <a:pt x="10818" y="5596"/>
                  </a:lnTo>
                  <a:lnTo>
                    <a:pt x="10818" y="5596"/>
                  </a:lnTo>
                  <a:lnTo>
                    <a:pt x="10449" y="5174"/>
                  </a:lnTo>
                  <a:lnTo>
                    <a:pt x="9763" y="4329"/>
                  </a:lnTo>
                  <a:lnTo>
                    <a:pt x="8602" y="2957"/>
                  </a:lnTo>
                  <a:lnTo>
                    <a:pt x="6438" y="4805"/>
                  </a:lnTo>
                  <a:lnTo>
                    <a:pt x="6438" y="4805"/>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2" name="Shape 92"/>
            <p:cNvSpPr/>
            <p:nvPr/>
          </p:nvSpPr>
          <p:spPr>
            <a:xfrm>
              <a:off x="2587050" y="1043975"/>
              <a:ext cx="292900" cy="248150"/>
            </a:xfrm>
            <a:custGeom>
              <a:avLst/>
              <a:gdLst/>
              <a:ahLst/>
              <a:cxnLst/>
              <a:rect l="0" t="0" r="0" b="0"/>
              <a:pathLst>
                <a:path w="11716" h="9926" extrusionOk="0">
                  <a:moveTo>
                    <a:pt x="2745" y="898"/>
                  </a:moveTo>
                  <a:lnTo>
                    <a:pt x="3536" y="3010"/>
                  </a:lnTo>
                  <a:lnTo>
                    <a:pt x="3536" y="3010"/>
                  </a:lnTo>
                  <a:lnTo>
                    <a:pt x="3062" y="3221"/>
                  </a:lnTo>
                  <a:lnTo>
                    <a:pt x="2692" y="3538"/>
                  </a:lnTo>
                  <a:lnTo>
                    <a:pt x="2376" y="3855"/>
                  </a:lnTo>
                  <a:lnTo>
                    <a:pt x="2164" y="4171"/>
                  </a:lnTo>
                  <a:lnTo>
                    <a:pt x="2164" y="4171"/>
                  </a:lnTo>
                  <a:lnTo>
                    <a:pt x="2059" y="4594"/>
                  </a:lnTo>
                  <a:lnTo>
                    <a:pt x="2006" y="4963"/>
                  </a:lnTo>
                  <a:lnTo>
                    <a:pt x="2006" y="5439"/>
                  </a:lnTo>
                  <a:lnTo>
                    <a:pt x="2112" y="5914"/>
                  </a:lnTo>
                  <a:lnTo>
                    <a:pt x="2112" y="5914"/>
                  </a:lnTo>
                  <a:lnTo>
                    <a:pt x="2270" y="6389"/>
                  </a:lnTo>
                  <a:lnTo>
                    <a:pt x="2481" y="6811"/>
                  </a:lnTo>
                  <a:lnTo>
                    <a:pt x="2692" y="7128"/>
                  </a:lnTo>
                  <a:lnTo>
                    <a:pt x="2956" y="7392"/>
                  </a:lnTo>
                  <a:lnTo>
                    <a:pt x="2956" y="7392"/>
                  </a:lnTo>
                  <a:lnTo>
                    <a:pt x="3273" y="7550"/>
                  </a:lnTo>
                  <a:lnTo>
                    <a:pt x="3589" y="7656"/>
                  </a:lnTo>
                  <a:lnTo>
                    <a:pt x="3853" y="7709"/>
                  </a:lnTo>
                  <a:lnTo>
                    <a:pt x="4170" y="7656"/>
                  </a:lnTo>
                  <a:lnTo>
                    <a:pt x="4170" y="7656"/>
                  </a:lnTo>
                  <a:lnTo>
                    <a:pt x="4486" y="7497"/>
                  </a:lnTo>
                  <a:lnTo>
                    <a:pt x="4645" y="7392"/>
                  </a:lnTo>
                  <a:lnTo>
                    <a:pt x="4750" y="7234"/>
                  </a:lnTo>
                  <a:lnTo>
                    <a:pt x="4750" y="7234"/>
                  </a:lnTo>
                  <a:lnTo>
                    <a:pt x="4856" y="7075"/>
                  </a:lnTo>
                  <a:lnTo>
                    <a:pt x="4909" y="6864"/>
                  </a:lnTo>
                  <a:lnTo>
                    <a:pt x="5014" y="6336"/>
                  </a:lnTo>
                  <a:lnTo>
                    <a:pt x="5014" y="6336"/>
                  </a:lnTo>
                  <a:lnTo>
                    <a:pt x="5014" y="4435"/>
                  </a:lnTo>
                  <a:lnTo>
                    <a:pt x="5014" y="4435"/>
                  </a:lnTo>
                  <a:lnTo>
                    <a:pt x="5014" y="3591"/>
                  </a:lnTo>
                  <a:lnTo>
                    <a:pt x="5120" y="2799"/>
                  </a:lnTo>
                  <a:lnTo>
                    <a:pt x="5225" y="2165"/>
                  </a:lnTo>
                  <a:lnTo>
                    <a:pt x="5436" y="1690"/>
                  </a:lnTo>
                  <a:lnTo>
                    <a:pt x="5436" y="1690"/>
                  </a:lnTo>
                  <a:lnTo>
                    <a:pt x="5595" y="1373"/>
                  </a:lnTo>
                  <a:lnTo>
                    <a:pt x="5806" y="1109"/>
                  </a:lnTo>
                  <a:lnTo>
                    <a:pt x="6017" y="898"/>
                  </a:lnTo>
                  <a:lnTo>
                    <a:pt x="6228" y="687"/>
                  </a:lnTo>
                  <a:lnTo>
                    <a:pt x="6492" y="476"/>
                  </a:lnTo>
                  <a:lnTo>
                    <a:pt x="6755" y="318"/>
                  </a:lnTo>
                  <a:lnTo>
                    <a:pt x="7019" y="212"/>
                  </a:lnTo>
                  <a:lnTo>
                    <a:pt x="7336" y="106"/>
                  </a:lnTo>
                  <a:lnTo>
                    <a:pt x="7336" y="106"/>
                  </a:lnTo>
                  <a:lnTo>
                    <a:pt x="7758" y="1"/>
                  </a:lnTo>
                  <a:lnTo>
                    <a:pt x="8180" y="1"/>
                  </a:lnTo>
                  <a:lnTo>
                    <a:pt x="8602" y="54"/>
                  </a:lnTo>
                  <a:lnTo>
                    <a:pt x="9025" y="159"/>
                  </a:lnTo>
                  <a:lnTo>
                    <a:pt x="9025" y="159"/>
                  </a:lnTo>
                  <a:lnTo>
                    <a:pt x="9447" y="318"/>
                  </a:lnTo>
                  <a:lnTo>
                    <a:pt x="9816" y="582"/>
                  </a:lnTo>
                  <a:lnTo>
                    <a:pt x="10186" y="845"/>
                  </a:lnTo>
                  <a:lnTo>
                    <a:pt x="10502" y="1215"/>
                  </a:lnTo>
                  <a:lnTo>
                    <a:pt x="10502" y="1215"/>
                  </a:lnTo>
                  <a:lnTo>
                    <a:pt x="10766" y="1637"/>
                  </a:lnTo>
                  <a:lnTo>
                    <a:pt x="11030" y="2113"/>
                  </a:lnTo>
                  <a:lnTo>
                    <a:pt x="11241" y="2640"/>
                  </a:lnTo>
                  <a:lnTo>
                    <a:pt x="11452" y="3274"/>
                  </a:lnTo>
                  <a:lnTo>
                    <a:pt x="11452" y="3274"/>
                  </a:lnTo>
                  <a:lnTo>
                    <a:pt x="11663" y="4224"/>
                  </a:lnTo>
                  <a:lnTo>
                    <a:pt x="11663" y="4699"/>
                  </a:lnTo>
                  <a:lnTo>
                    <a:pt x="11716" y="5122"/>
                  </a:lnTo>
                  <a:lnTo>
                    <a:pt x="11663" y="5491"/>
                  </a:lnTo>
                  <a:lnTo>
                    <a:pt x="11610" y="5861"/>
                  </a:lnTo>
                  <a:lnTo>
                    <a:pt x="11505" y="6230"/>
                  </a:lnTo>
                  <a:lnTo>
                    <a:pt x="11346" y="6547"/>
                  </a:lnTo>
                  <a:lnTo>
                    <a:pt x="11346" y="6547"/>
                  </a:lnTo>
                  <a:lnTo>
                    <a:pt x="11188" y="6864"/>
                  </a:lnTo>
                  <a:lnTo>
                    <a:pt x="11030" y="7128"/>
                  </a:lnTo>
                  <a:lnTo>
                    <a:pt x="10766" y="7392"/>
                  </a:lnTo>
                  <a:lnTo>
                    <a:pt x="10555" y="7656"/>
                  </a:lnTo>
                  <a:lnTo>
                    <a:pt x="10238" y="7814"/>
                  </a:lnTo>
                  <a:lnTo>
                    <a:pt x="9974" y="8025"/>
                  </a:lnTo>
                  <a:lnTo>
                    <a:pt x="9605" y="8184"/>
                  </a:lnTo>
                  <a:lnTo>
                    <a:pt x="9288" y="8289"/>
                  </a:lnTo>
                  <a:lnTo>
                    <a:pt x="8602" y="6125"/>
                  </a:lnTo>
                  <a:lnTo>
                    <a:pt x="8602" y="6125"/>
                  </a:lnTo>
                  <a:lnTo>
                    <a:pt x="8972" y="5914"/>
                  </a:lnTo>
                  <a:lnTo>
                    <a:pt x="9236" y="5703"/>
                  </a:lnTo>
                  <a:lnTo>
                    <a:pt x="9447" y="5491"/>
                  </a:lnTo>
                  <a:lnTo>
                    <a:pt x="9605" y="5227"/>
                  </a:lnTo>
                  <a:lnTo>
                    <a:pt x="9605" y="5227"/>
                  </a:lnTo>
                  <a:lnTo>
                    <a:pt x="9711" y="4911"/>
                  </a:lnTo>
                  <a:lnTo>
                    <a:pt x="9763" y="4541"/>
                  </a:lnTo>
                  <a:lnTo>
                    <a:pt x="9711" y="4171"/>
                  </a:lnTo>
                  <a:lnTo>
                    <a:pt x="9605" y="3696"/>
                  </a:lnTo>
                  <a:lnTo>
                    <a:pt x="9605" y="3696"/>
                  </a:lnTo>
                  <a:lnTo>
                    <a:pt x="9500" y="3274"/>
                  </a:lnTo>
                  <a:lnTo>
                    <a:pt x="9288" y="2904"/>
                  </a:lnTo>
                  <a:lnTo>
                    <a:pt x="9077" y="2588"/>
                  </a:lnTo>
                  <a:lnTo>
                    <a:pt x="8814" y="2324"/>
                  </a:lnTo>
                  <a:lnTo>
                    <a:pt x="8814" y="2324"/>
                  </a:lnTo>
                  <a:lnTo>
                    <a:pt x="8655" y="2218"/>
                  </a:lnTo>
                  <a:lnTo>
                    <a:pt x="8444" y="2165"/>
                  </a:lnTo>
                  <a:lnTo>
                    <a:pt x="8286" y="2113"/>
                  </a:lnTo>
                  <a:lnTo>
                    <a:pt x="8075" y="2165"/>
                  </a:lnTo>
                  <a:lnTo>
                    <a:pt x="8075" y="2165"/>
                  </a:lnTo>
                  <a:lnTo>
                    <a:pt x="7864" y="2218"/>
                  </a:lnTo>
                  <a:lnTo>
                    <a:pt x="7705" y="2324"/>
                  </a:lnTo>
                  <a:lnTo>
                    <a:pt x="7600" y="2482"/>
                  </a:lnTo>
                  <a:lnTo>
                    <a:pt x="7494" y="2640"/>
                  </a:lnTo>
                  <a:lnTo>
                    <a:pt x="7494" y="2640"/>
                  </a:lnTo>
                  <a:lnTo>
                    <a:pt x="7389" y="3010"/>
                  </a:lnTo>
                  <a:lnTo>
                    <a:pt x="7336" y="3485"/>
                  </a:lnTo>
                  <a:lnTo>
                    <a:pt x="7283" y="4066"/>
                  </a:lnTo>
                  <a:lnTo>
                    <a:pt x="7283" y="4858"/>
                  </a:lnTo>
                  <a:lnTo>
                    <a:pt x="7283" y="4858"/>
                  </a:lnTo>
                  <a:lnTo>
                    <a:pt x="7336" y="5650"/>
                  </a:lnTo>
                  <a:lnTo>
                    <a:pt x="7283" y="6336"/>
                  </a:lnTo>
                  <a:lnTo>
                    <a:pt x="7230" y="6970"/>
                  </a:lnTo>
                  <a:lnTo>
                    <a:pt x="7178" y="7445"/>
                  </a:lnTo>
                  <a:lnTo>
                    <a:pt x="7178" y="7445"/>
                  </a:lnTo>
                  <a:lnTo>
                    <a:pt x="7019" y="7867"/>
                  </a:lnTo>
                  <a:lnTo>
                    <a:pt x="6861" y="8237"/>
                  </a:lnTo>
                  <a:lnTo>
                    <a:pt x="6650" y="8606"/>
                  </a:lnTo>
                  <a:lnTo>
                    <a:pt x="6386" y="8923"/>
                  </a:lnTo>
                  <a:lnTo>
                    <a:pt x="6386" y="8923"/>
                  </a:lnTo>
                  <a:lnTo>
                    <a:pt x="6069" y="9240"/>
                  </a:lnTo>
                  <a:lnTo>
                    <a:pt x="5700" y="9451"/>
                  </a:lnTo>
                  <a:lnTo>
                    <a:pt x="5225" y="9662"/>
                  </a:lnTo>
                  <a:lnTo>
                    <a:pt x="4750" y="9820"/>
                  </a:lnTo>
                  <a:lnTo>
                    <a:pt x="4750" y="9820"/>
                  </a:lnTo>
                  <a:lnTo>
                    <a:pt x="4275" y="9926"/>
                  </a:lnTo>
                  <a:lnTo>
                    <a:pt x="3800" y="9926"/>
                  </a:lnTo>
                  <a:lnTo>
                    <a:pt x="3325" y="9926"/>
                  </a:lnTo>
                  <a:lnTo>
                    <a:pt x="2850" y="9768"/>
                  </a:lnTo>
                  <a:lnTo>
                    <a:pt x="2850" y="9768"/>
                  </a:lnTo>
                  <a:lnTo>
                    <a:pt x="2428" y="9609"/>
                  </a:lnTo>
                  <a:lnTo>
                    <a:pt x="2006" y="9345"/>
                  </a:lnTo>
                  <a:lnTo>
                    <a:pt x="1637" y="9029"/>
                  </a:lnTo>
                  <a:lnTo>
                    <a:pt x="1267" y="8659"/>
                  </a:lnTo>
                  <a:lnTo>
                    <a:pt x="1267" y="8659"/>
                  </a:lnTo>
                  <a:lnTo>
                    <a:pt x="951" y="8184"/>
                  </a:lnTo>
                  <a:lnTo>
                    <a:pt x="687" y="7656"/>
                  </a:lnTo>
                  <a:lnTo>
                    <a:pt x="476" y="7075"/>
                  </a:lnTo>
                  <a:lnTo>
                    <a:pt x="265" y="6389"/>
                  </a:lnTo>
                  <a:lnTo>
                    <a:pt x="265" y="6389"/>
                  </a:lnTo>
                  <a:lnTo>
                    <a:pt x="106" y="5861"/>
                  </a:lnTo>
                  <a:lnTo>
                    <a:pt x="54" y="5386"/>
                  </a:lnTo>
                  <a:lnTo>
                    <a:pt x="1" y="4963"/>
                  </a:lnTo>
                  <a:lnTo>
                    <a:pt x="1" y="4488"/>
                  </a:lnTo>
                  <a:lnTo>
                    <a:pt x="1" y="4066"/>
                  </a:lnTo>
                  <a:lnTo>
                    <a:pt x="106" y="3696"/>
                  </a:lnTo>
                  <a:lnTo>
                    <a:pt x="212" y="3327"/>
                  </a:lnTo>
                  <a:lnTo>
                    <a:pt x="370" y="2957"/>
                  </a:lnTo>
                  <a:lnTo>
                    <a:pt x="370" y="2957"/>
                  </a:lnTo>
                  <a:lnTo>
                    <a:pt x="529" y="2640"/>
                  </a:lnTo>
                  <a:lnTo>
                    <a:pt x="740" y="2324"/>
                  </a:lnTo>
                  <a:lnTo>
                    <a:pt x="1003" y="2060"/>
                  </a:lnTo>
                  <a:lnTo>
                    <a:pt x="1267" y="1796"/>
                  </a:lnTo>
                  <a:lnTo>
                    <a:pt x="1584" y="1532"/>
                  </a:lnTo>
                  <a:lnTo>
                    <a:pt x="1953" y="1321"/>
                  </a:lnTo>
                  <a:lnTo>
                    <a:pt x="2323" y="1109"/>
                  </a:lnTo>
                  <a:lnTo>
                    <a:pt x="2745" y="898"/>
                  </a:lnTo>
                  <a:lnTo>
                    <a:pt x="2745" y="898"/>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3" name="Shape 93"/>
            <p:cNvSpPr/>
            <p:nvPr/>
          </p:nvSpPr>
          <p:spPr>
            <a:xfrm>
              <a:off x="2635875" y="1340950"/>
              <a:ext cx="294225" cy="232325"/>
            </a:xfrm>
            <a:custGeom>
              <a:avLst/>
              <a:gdLst/>
              <a:ahLst/>
              <a:cxnLst/>
              <a:rect l="0" t="0" r="0" b="0"/>
              <a:pathLst>
                <a:path w="11769" h="9293" extrusionOk="0">
                  <a:moveTo>
                    <a:pt x="0" y="792"/>
                  </a:moveTo>
                  <a:lnTo>
                    <a:pt x="11188" y="0"/>
                  </a:lnTo>
                  <a:lnTo>
                    <a:pt x="11768" y="8289"/>
                  </a:lnTo>
                  <a:lnTo>
                    <a:pt x="9868" y="8447"/>
                  </a:lnTo>
                  <a:lnTo>
                    <a:pt x="9446" y="2376"/>
                  </a:lnTo>
                  <a:lnTo>
                    <a:pt x="6966" y="2587"/>
                  </a:lnTo>
                  <a:lnTo>
                    <a:pt x="7388" y="8183"/>
                  </a:lnTo>
                  <a:lnTo>
                    <a:pt x="5488" y="8342"/>
                  </a:lnTo>
                  <a:lnTo>
                    <a:pt x="5066" y="2693"/>
                  </a:lnTo>
                  <a:lnTo>
                    <a:pt x="2058" y="2904"/>
                  </a:lnTo>
                  <a:lnTo>
                    <a:pt x="2481" y="9186"/>
                  </a:lnTo>
                  <a:lnTo>
                    <a:pt x="581" y="9292"/>
                  </a:lnTo>
                  <a:lnTo>
                    <a:pt x="0" y="792"/>
                  </a:lnTo>
                  <a:lnTo>
                    <a:pt x="0" y="792"/>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4" name="Shape 94"/>
            <p:cNvSpPr/>
            <p:nvPr/>
          </p:nvSpPr>
          <p:spPr>
            <a:xfrm>
              <a:off x="2598925" y="1623400"/>
              <a:ext cx="320600" cy="262675"/>
            </a:xfrm>
            <a:custGeom>
              <a:avLst/>
              <a:gdLst/>
              <a:ahLst/>
              <a:cxnLst/>
              <a:rect l="0" t="0" r="0" b="0"/>
              <a:pathLst>
                <a:path w="12824" h="10507" extrusionOk="0">
                  <a:moveTo>
                    <a:pt x="1795" y="0"/>
                  </a:moveTo>
                  <a:lnTo>
                    <a:pt x="12824" y="1954"/>
                  </a:lnTo>
                  <a:lnTo>
                    <a:pt x="12032" y="6652"/>
                  </a:lnTo>
                  <a:lnTo>
                    <a:pt x="12032" y="6652"/>
                  </a:lnTo>
                  <a:lnTo>
                    <a:pt x="11821" y="7497"/>
                  </a:lnTo>
                  <a:lnTo>
                    <a:pt x="11663" y="8183"/>
                  </a:lnTo>
                  <a:lnTo>
                    <a:pt x="11452" y="8711"/>
                  </a:lnTo>
                  <a:lnTo>
                    <a:pt x="11241" y="9186"/>
                  </a:lnTo>
                  <a:lnTo>
                    <a:pt x="11241" y="9186"/>
                  </a:lnTo>
                  <a:lnTo>
                    <a:pt x="11030" y="9503"/>
                  </a:lnTo>
                  <a:lnTo>
                    <a:pt x="10713" y="9820"/>
                  </a:lnTo>
                  <a:lnTo>
                    <a:pt x="10344" y="10084"/>
                  </a:lnTo>
                  <a:lnTo>
                    <a:pt x="9974" y="10295"/>
                  </a:lnTo>
                  <a:lnTo>
                    <a:pt x="9974" y="10295"/>
                  </a:lnTo>
                  <a:lnTo>
                    <a:pt x="9552" y="10401"/>
                  </a:lnTo>
                  <a:lnTo>
                    <a:pt x="9077" y="10506"/>
                  </a:lnTo>
                  <a:lnTo>
                    <a:pt x="8602" y="10506"/>
                  </a:lnTo>
                  <a:lnTo>
                    <a:pt x="8127" y="10453"/>
                  </a:lnTo>
                  <a:lnTo>
                    <a:pt x="8127" y="10453"/>
                  </a:lnTo>
                  <a:lnTo>
                    <a:pt x="7547" y="10295"/>
                  </a:lnTo>
                  <a:lnTo>
                    <a:pt x="7019" y="10084"/>
                  </a:lnTo>
                  <a:lnTo>
                    <a:pt x="6597" y="9767"/>
                  </a:lnTo>
                  <a:lnTo>
                    <a:pt x="6228" y="9345"/>
                  </a:lnTo>
                  <a:lnTo>
                    <a:pt x="6228" y="9345"/>
                  </a:lnTo>
                  <a:lnTo>
                    <a:pt x="5911" y="8870"/>
                  </a:lnTo>
                  <a:lnTo>
                    <a:pt x="5700" y="8342"/>
                  </a:lnTo>
                  <a:lnTo>
                    <a:pt x="5594" y="7708"/>
                  </a:lnTo>
                  <a:lnTo>
                    <a:pt x="5594" y="6969"/>
                  </a:lnTo>
                  <a:lnTo>
                    <a:pt x="5594" y="6969"/>
                  </a:lnTo>
                  <a:lnTo>
                    <a:pt x="5014" y="7550"/>
                  </a:lnTo>
                  <a:lnTo>
                    <a:pt x="4434" y="8025"/>
                  </a:lnTo>
                  <a:lnTo>
                    <a:pt x="4434" y="8025"/>
                  </a:lnTo>
                  <a:lnTo>
                    <a:pt x="3642" y="8447"/>
                  </a:lnTo>
                  <a:lnTo>
                    <a:pt x="2428" y="8975"/>
                  </a:lnTo>
                  <a:lnTo>
                    <a:pt x="1" y="9925"/>
                  </a:lnTo>
                  <a:lnTo>
                    <a:pt x="476" y="7286"/>
                  </a:lnTo>
                  <a:lnTo>
                    <a:pt x="3167" y="6071"/>
                  </a:lnTo>
                  <a:lnTo>
                    <a:pt x="3167" y="6071"/>
                  </a:lnTo>
                  <a:lnTo>
                    <a:pt x="4381" y="5544"/>
                  </a:lnTo>
                  <a:lnTo>
                    <a:pt x="5014" y="5174"/>
                  </a:lnTo>
                  <a:lnTo>
                    <a:pt x="5014" y="5174"/>
                  </a:lnTo>
                  <a:lnTo>
                    <a:pt x="5383" y="4910"/>
                  </a:lnTo>
                  <a:lnTo>
                    <a:pt x="5594" y="4593"/>
                  </a:lnTo>
                  <a:lnTo>
                    <a:pt x="5594" y="4593"/>
                  </a:lnTo>
                  <a:lnTo>
                    <a:pt x="5753" y="4171"/>
                  </a:lnTo>
                  <a:lnTo>
                    <a:pt x="5911" y="3485"/>
                  </a:lnTo>
                  <a:lnTo>
                    <a:pt x="6017" y="3062"/>
                  </a:lnTo>
                  <a:lnTo>
                    <a:pt x="1373" y="2218"/>
                  </a:lnTo>
                  <a:lnTo>
                    <a:pt x="1795" y="0"/>
                  </a:lnTo>
                  <a:lnTo>
                    <a:pt x="1795" y="0"/>
                  </a:lnTo>
                  <a:close/>
                  <a:moveTo>
                    <a:pt x="7758" y="3379"/>
                  </a:moveTo>
                  <a:lnTo>
                    <a:pt x="7494" y="5016"/>
                  </a:lnTo>
                  <a:lnTo>
                    <a:pt x="7494" y="5016"/>
                  </a:lnTo>
                  <a:lnTo>
                    <a:pt x="7283" y="6335"/>
                  </a:lnTo>
                  <a:lnTo>
                    <a:pt x="7230" y="6758"/>
                  </a:lnTo>
                  <a:lnTo>
                    <a:pt x="7230" y="7022"/>
                  </a:lnTo>
                  <a:lnTo>
                    <a:pt x="7230" y="7022"/>
                  </a:lnTo>
                  <a:lnTo>
                    <a:pt x="7283" y="7233"/>
                  </a:lnTo>
                  <a:lnTo>
                    <a:pt x="7389" y="7444"/>
                  </a:lnTo>
                  <a:lnTo>
                    <a:pt x="7494" y="7602"/>
                  </a:lnTo>
                  <a:lnTo>
                    <a:pt x="7600" y="7761"/>
                  </a:lnTo>
                  <a:lnTo>
                    <a:pt x="7600" y="7761"/>
                  </a:lnTo>
                  <a:lnTo>
                    <a:pt x="7758" y="7866"/>
                  </a:lnTo>
                  <a:lnTo>
                    <a:pt x="7969" y="7972"/>
                  </a:lnTo>
                  <a:lnTo>
                    <a:pt x="8180" y="8078"/>
                  </a:lnTo>
                  <a:lnTo>
                    <a:pt x="8391" y="8130"/>
                  </a:lnTo>
                  <a:lnTo>
                    <a:pt x="8391" y="8130"/>
                  </a:lnTo>
                  <a:lnTo>
                    <a:pt x="8655" y="8130"/>
                  </a:lnTo>
                  <a:lnTo>
                    <a:pt x="8919" y="8130"/>
                  </a:lnTo>
                  <a:lnTo>
                    <a:pt x="9130" y="8078"/>
                  </a:lnTo>
                  <a:lnTo>
                    <a:pt x="9341" y="7972"/>
                  </a:lnTo>
                  <a:lnTo>
                    <a:pt x="9341" y="7972"/>
                  </a:lnTo>
                  <a:lnTo>
                    <a:pt x="9552" y="7866"/>
                  </a:lnTo>
                  <a:lnTo>
                    <a:pt x="9711" y="7655"/>
                  </a:lnTo>
                  <a:lnTo>
                    <a:pt x="9816" y="7444"/>
                  </a:lnTo>
                  <a:lnTo>
                    <a:pt x="9922" y="7233"/>
                  </a:lnTo>
                  <a:lnTo>
                    <a:pt x="9922" y="7233"/>
                  </a:lnTo>
                  <a:lnTo>
                    <a:pt x="10080" y="6705"/>
                  </a:lnTo>
                  <a:lnTo>
                    <a:pt x="10291" y="5596"/>
                  </a:lnTo>
                  <a:lnTo>
                    <a:pt x="10555" y="3854"/>
                  </a:lnTo>
                  <a:lnTo>
                    <a:pt x="7758" y="3379"/>
                  </a:lnTo>
                  <a:lnTo>
                    <a:pt x="7758" y="3379"/>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5" name="Shape 95"/>
            <p:cNvSpPr/>
            <p:nvPr/>
          </p:nvSpPr>
          <p:spPr>
            <a:xfrm>
              <a:off x="2534300" y="1961275"/>
              <a:ext cx="323225" cy="264000"/>
            </a:xfrm>
            <a:custGeom>
              <a:avLst/>
              <a:gdLst/>
              <a:ahLst/>
              <a:cxnLst/>
              <a:rect l="0" t="0" r="0" b="0"/>
              <a:pathLst>
                <a:path w="12929" h="10560" extrusionOk="0">
                  <a:moveTo>
                    <a:pt x="1055" y="0"/>
                  </a:moveTo>
                  <a:lnTo>
                    <a:pt x="12929" y="1109"/>
                  </a:lnTo>
                  <a:lnTo>
                    <a:pt x="11873" y="3326"/>
                  </a:lnTo>
                  <a:lnTo>
                    <a:pt x="3166" y="2376"/>
                  </a:lnTo>
                  <a:lnTo>
                    <a:pt x="9499" y="8395"/>
                  </a:lnTo>
                  <a:lnTo>
                    <a:pt x="8496" y="10559"/>
                  </a:lnTo>
                  <a:lnTo>
                    <a:pt x="0" y="2165"/>
                  </a:lnTo>
                  <a:lnTo>
                    <a:pt x="1055" y="0"/>
                  </a:lnTo>
                  <a:lnTo>
                    <a:pt x="1055" y="0"/>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6" name="Shape 96"/>
            <p:cNvSpPr/>
            <p:nvPr/>
          </p:nvSpPr>
          <p:spPr>
            <a:xfrm>
              <a:off x="2445900" y="2127575"/>
              <a:ext cx="266525" cy="200650"/>
            </a:xfrm>
            <a:custGeom>
              <a:avLst/>
              <a:gdLst/>
              <a:ahLst/>
              <a:cxnLst/>
              <a:rect l="0" t="0" r="0" b="0"/>
              <a:pathLst>
                <a:path w="10661" h="8026" extrusionOk="0">
                  <a:moveTo>
                    <a:pt x="1267" y="0"/>
                  </a:moveTo>
                  <a:lnTo>
                    <a:pt x="10660" y="6124"/>
                  </a:lnTo>
                  <a:lnTo>
                    <a:pt x="9446" y="8025"/>
                  </a:lnTo>
                  <a:lnTo>
                    <a:pt x="0" y="1901"/>
                  </a:lnTo>
                  <a:lnTo>
                    <a:pt x="1267" y="0"/>
                  </a:lnTo>
                  <a:lnTo>
                    <a:pt x="1267" y="0"/>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7" name="Shape 97"/>
            <p:cNvSpPr/>
            <p:nvPr/>
          </p:nvSpPr>
          <p:spPr>
            <a:xfrm>
              <a:off x="2298150" y="2266150"/>
              <a:ext cx="281025" cy="282475"/>
            </a:xfrm>
            <a:custGeom>
              <a:avLst/>
              <a:gdLst/>
              <a:ahLst/>
              <a:cxnLst/>
              <a:rect l="0" t="0" r="0" b="0"/>
              <a:pathLst>
                <a:path w="11241" h="11299" extrusionOk="0">
                  <a:moveTo>
                    <a:pt x="2850" y="6336"/>
                  </a:moveTo>
                  <a:lnTo>
                    <a:pt x="844" y="7445"/>
                  </a:lnTo>
                  <a:lnTo>
                    <a:pt x="844" y="7445"/>
                  </a:lnTo>
                  <a:lnTo>
                    <a:pt x="422" y="6653"/>
                  </a:lnTo>
                  <a:lnTo>
                    <a:pt x="264" y="6230"/>
                  </a:lnTo>
                  <a:lnTo>
                    <a:pt x="158" y="5861"/>
                  </a:lnTo>
                  <a:lnTo>
                    <a:pt x="53" y="5491"/>
                  </a:lnTo>
                  <a:lnTo>
                    <a:pt x="0" y="5069"/>
                  </a:lnTo>
                  <a:lnTo>
                    <a:pt x="0" y="4699"/>
                  </a:lnTo>
                  <a:lnTo>
                    <a:pt x="0" y="4330"/>
                  </a:lnTo>
                  <a:lnTo>
                    <a:pt x="0" y="4330"/>
                  </a:lnTo>
                  <a:lnTo>
                    <a:pt x="106" y="3960"/>
                  </a:lnTo>
                  <a:lnTo>
                    <a:pt x="158" y="3643"/>
                  </a:lnTo>
                  <a:lnTo>
                    <a:pt x="317" y="3274"/>
                  </a:lnTo>
                  <a:lnTo>
                    <a:pt x="475" y="2904"/>
                  </a:lnTo>
                  <a:lnTo>
                    <a:pt x="897" y="2218"/>
                  </a:lnTo>
                  <a:lnTo>
                    <a:pt x="1478" y="1585"/>
                  </a:lnTo>
                  <a:lnTo>
                    <a:pt x="1478" y="1585"/>
                  </a:lnTo>
                  <a:lnTo>
                    <a:pt x="1847" y="1215"/>
                  </a:lnTo>
                  <a:lnTo>
                    <a:pt x="2269" y="898"/>
                  </a:lnTo>
                  <a:lnTo>
                    <a:pt x="2691" y="581"/>
                  </a:lnTo>
                  <a:lnTo>
                    <a:pt x="3166" y="370"/>
                  </a:lnTo>
                  <a:lnTo>
                    <a:pt x="3589" y="212"/>
                  </a:lnTo>
                  <a:lnTo>
                    <a:pt x="4116" y="106"/>
                  </a:lnTo>
                  <a:lnTo>
                    <a:pt x="4591" y="1"/>
                  </a:lnTo>
                  <a:lnTo>
                    <a:pt x="5119" y="1"/>
                  </a:lnTo>
                  <a:lnTo>
                    <a:pt x="5119" y="1"/>
                  </a:lnTo>
                  <a:lnTo>
                    <a:pt x="5647" y="54"/>
                  </a:lnTo>
                  <a:lnTo>
                    <a:pt x="6174" y="106"/>
                  </a:lnTo>
                  <a:lnTo>
                    <a:pt x="6649" y="265"/>
                  </a:lnTo>
                  <a:lnTo>
                    <a:pt x="7177" y="476"/>
                  </a:lnTo>
                  <a:lnTo>
                    <a:pt x="7652" y="740"/>
                  </a:lnTo>
                  <a:lnTo>
                    <a:pt x="8180" y="1057"/>
                  </a:lnTo>
                  <a:lnTo>
                    <a:pt x="8654" y="1426"/>
                  </a:lnTo>
                  <a:lnTo>
                    <a:pt x="9129" y="1849"/>
                  </a:lnTo>
                  <a:lnTo>
                    <a:pt x="9129" y="1849"/>
                  </a:lnTo>
                  <a:lnTo>
                    <a:pt x="9604" y="2376"/>
                  </a:lnTo>
                  <a:lnTo>
                    <a:pt x="10027" y="2852"/>
                  </a:lnTo>
                  <a:lnTo>
                    <a:pt x="10343" y="3327"/>
                  </a:lnTo>
                  <a:lnTo>
                    <a:pt x="10660" y="3855"/>
                  </a:lnTo>
                  <a:lnTo>
                    <a:pt x="10871" y="4383"/>
                  </a:lnTo>
                  <a:lnTo>
                    <a:pt x="11082" y="4911"/>
                  </a:lnTo>
                  <a:lnTo>
                    <a:pt x="11187" y="5386"/>
                  </a:lnTo>
                  <a:lnTo>
                    <a:pt x="11240" y="5914"/>
                  </a:lnTo>
                  <a:lnTo>
                    <a:pt x="11240" y="5914"/>
                  </a:lnTo>
                  <a:lnTo>
                    <a:pt x="11240" y="6442"/>
                  </a:lnTo>
                  <a:lnTo>
                    <a:pt x="11187" y="6969"/>
                  </a:lnTo>
                  <a:lnTo>
                    <a:pt x="11082" y="7445"/>
                  </a:lnTo>
                  <a:lnTo>
                    <a:pt x="10924" y="7973"/>
                  </a:lnTo>
                  <a:lnTo>
                    <a:pt x="10713" y="8395"/>
                  </a:lnTo>
                  <a:lnTo>
                    <a:pt x="10449" y="8870"/>
                  </a:lnTo>
                  <a:lnTo>
                    <a:pt x="10079" y="9345"/>
                  </a:lnTo>
                  <a:lnTo>
                    <a:pt x="9710" y="9768"/>
                  </a:lnTo>
                  <a:lnTo>
                    <a:pt x="9710" y="9768"/>
                  </a:lnTo>
                  <a:lnTo>
                    <a:pt x="9340" y="10084"/>
                  </a:lnTo>
                  <a:lnTo>
                    <a:pt x="8971" y="10401"/>
                  </a:lnTo>
                  <a:lnTo>
                    <a:pt x="8602" y="10665"/>
                  </a:lnTo>
                  <a:lnTo>
                    <a:pt x="8180" y="10876"/>
                  </a:lnTo>
                  <a:lnTo>
                    <a:pt x="7810" y="11035"/>
                  </a:lnTo>
                  <a:lnTo>
                    <a:pt x="7388" y="11193"/>
                  </a:lnTo>
                  <a:lnTo>
                    <a:pt x="6966" y="11299"/>
                  </a:lnTo>
                  <a:lnTo>
                    <a:pt x="6491" y="11299"/>
                  </a:lnTo>
                  <a:lnTo>
                    <a:pt x="6491" y="11299"/>
                  </a:lnTo>
                  <a:lnTo>
                    <a:pt x="5963" y="11299"/>
                  </a:lnTo>
                  <a:lnTo>
                    <a:pt x="5435" y="11193"/>
                  </a:lnTo>
                  <a:lnTo>
                    <a:pt x="4855" y="10982"/>
                  </a:lnTo>
                  <a:lnTo>
                    <a:pt x="4222" y="10718"/>
                  </a:lnTo>
                  <a:lnTo>
                    <a:pt x="5383" y="8712"/>
                  </a:lnTo>
                  <a:lnTo>
                    <a:pt x="5383" y="8712"/>
                  </a:lnTo>
                  <a:lnTo>
                    <a:pt x="5805" y="8923"/>
                  </a:lnTo>
                  <a:lnTo>
                    <a:pt x="6174" y="9028"/>
                  </a:lnTo>
                  <a:lnTo>
                    <a:pt x="6596" y="9081"/>
                  </a:lnTo>
                  <a:lnTo>
                    <a:pt x="6966" y="9081"/>
                  </a:lnTo>
                  <a:lnTo>
                    <a:pt x="6966" y="9081"/>
                  </a:lnTo>
                  <a:lnTo>
                    <a:pt x="7388" y="8976"/>
                  </a:lnTo>
                  <a:lnTo>
                    <a:pt x="7757" y="8817"/>
                  </a:lnTo>
                  <a:lnTo>
                    <a:pt x="8074" y="8606"/>
                  </a:lnTo>
                  <a:lnTo>
                    <a:pt x="8391" y="8342"/>
                  </a:lnTo>
                  <a:lnTo>
                    <a:pt x="8391" y="8342"/>
                  </a:lnTo>
                  <a:lnTo>
                    <a:pt x="8760" y="7867"/>
                  </a:lnTo>
                  <a:lnTo>
                    <a:pt x="9024" y="7339"/>
                  </a:lnTo>
                  <a:lnTo>
                    <a:pt x="9129" y="7075"/>
                  </a:lnTo>
                  <a:lnTo>
                    <a:pt x="9182" y="6811"/>
                  </a:lnTo>
                  <a:lnTo>
                    <a:pt x="9182" y="6230"/>
                  </a:lnTo>
                  <a:lnTo>
                    <a:pt x="9182" y="6230"/>
                  </a:lnTo>
                  <a:lnTo>
                    <a:pt x="9129" y="5966"/>
                  </a:lnTo>
                  <a:lnTo>
                    <a:pt x="9024" y="5650"/>
                  </a:lnTo>
                  <a:lnTo>
                    <a:pt x="8918" y="5333"/>
                  </a:lnTo>
                  <a:lnTo>
                    <a:pt x="8707" y="5016"/>
                  </a:lnTo>
                  <a:lnTo>
                    <a:pt x="8232" y="4330"/>
                  </a:lnTo>
                  <a:lnTo>
                    <a:pt x="7599" y="3643"/>
                  </a:lnTo>
                  <a:lnTo>
                    <a:pt x="7599" y="3643"/>
                  </a:lnTo>
                  <a:lnTo>
                    <a:pt x="6860" y="3010"/>
                  </a:lnTo>
                  <a:lnTo>
                    <a:pt x="6174" y="2535"/>
                  </a:lnTo>
                  <a:lnTo>
                    <a:pt x="5858" y="2376"/>
                  </a:lnTo>
                  <a:lnTo>
                    <a:pt x="5541" y="2218"/>
                  </a:lnTo>
                  <a:lnTo>
                    <a:pt x="5224" y="2165"/>
                  </a:lnTo>
                  <a:lnTo>
                    <a:pt x="4908" y="2112"/>
                  </a:lnTo>
                  <a:lnTo>
                    <a:pt x="4908" y="2112"/>
                  </a:lnTo>
                  <a:lnTo>
                    <a:pt x="4327" y="2112"/>
                  </a:lnTo>
                  <a:lnTo>
                    <a:pt x="3800" y="2271"/>
                  </a:lnTo>
                  <a:lnTo>
                    <a:pt x="3325" y="2535"/>
                  </a:lnTo>
                  <a:lnTo>
                    <a:pt x="2850" y="2904"/>
                  </a:lnTo>
                  <a:lnTo>
                    <a:pt x="2850" y="2904"/>
                  </a:lnTo>
                  <a:lnTo>
                    <a:pt x="2586" y="3274"/>
                  </a:lnTo>
                  <a:lnTo>
                    <a:pt x="2375" y="3643"/>
                  </a:lnTo>
                  <a:lnTo>
                    <a:pt x="2269" y="4013"/>
                  </a:lnTo>
                  <a:lnTo>
                    <a:pt x="2216" y="4435"/>
                  </a:lnTo>
                  <a:lnTo>
                    <a:pt x="2216" y="4435"/>
                  </a:lnTo>
                  <a:lnTo>
                    <a:pt x="2216" y="4858"/>
                  </a:lnTo>
                  <a:lnTo>
                    <a:pt x="2322" y="5333"/>
                  </a:lnTo>
                  <a:lnTo>
                    <a:pt x="2533" y="5861"/>
                  </a:lnTo>
                  <a:lnTo>
                    <a:pt x="2850" y="6336"/>
                  </a:lnTo>
                  <a:lnTo>
                    <a:pt x="2850" y="6336"/>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8" name="Shape 98"/>
            <p:cNvSpPr/>
            <p:nvPr/>
          </p:nvSpPr>
          <p:spPr>
            <a:xfrm>
              <a:off x="2040875" y="2427175"/>
              <a:ext cx="332500" cy="349775"/>
            </a:xfrm>
            <a:custGeom>
              <a:avLst/>
              <a:gdLst/>
              <a:ahLst/>
              <a:cxnLst/>
              <a:rect l="0" t="0" r="0" b="0"/>
              <a:pathLst>
                <a:path w="13300" h="13991" extrusionOk="0">
                  <a:moveTo>
                    <a:pt x="7178" y="1"/>
                  </a:moveTo>
                  <a:lnTo>
                    <a:pt x="13299" y="9451"/>
                  </a:lnTo>
                  <a:lnTo>
                    <a:pt x="6333" y="13991"/>
                  </a:lnTo>
                  <a:lnTo>
                    <a:pt x="5278" y="12354"/>
                  </a:lnTo>
                  <a:lnTo>
                    <a:pt x="10344" y="9081"/>
                  </a:lnTo>
                  <a:lnTo>
                    <a:pt x="9025" y="6969"/>
                  </a:lnTo>
                  <a:lnTo>
                    <a:pt x="4275" y="10031"/>
                  </a:lnTo>
                  <a:lnTo>
                    <a:pt x="3273" y="8448"/>
                  </a:lnTo>
                  <a:lnTo>
                    <a:pt x="7969" y="5386"/>
                  </a:lnTo>
                  <a:lnTo>
                    <a:pt x="6333" y="2851"/>
                  </a:lnTo>
                  <a:lnTo>
                    <a:pt x="1056" y="6230"/>
                  </a:lnTo>
                  <a:lnTo>
                    <a:pt x="1" y="4646"/>
                  </a:lnTo>
                  <a:lnTo>
                    <a:pt x="7178" y="1"/>
                  </a:lnTo>
                  <a:lnTo>
                    <a:pt x="7178" y="1"/>
                  </a:lnTo>
                  <a:close/>
                </a:path>
              </a:pathLst>
            </a:custGeom>
            <a:solidFill>
              <a:srgbClr val="CE1141"/>
            </a:solidFill>
            <a:ln>
              <a:noFill/>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99" name="Shape 99"/>
            <p:cNvSpPr/>
            <p:nvPr/>
          </p:nvSpPr>
          <p:spPr>
            <a:xfrm>
              <a:off x="478875" y="929150"/>
              <a:ext cx="2038300" cy="1115300"/>
            </a:xfrm>
            <a:custGeom>
              <a:avLst/>
              <a:gdLst/>
              <a:ahLst/>
              <a:cxnLst/>
              <a:rect l="0" t="0" r="0" b="0"/>
              <a:pathLst>
                <a:path w="81532" h="44612" extrusionOk="0">
                  <a:moveTo>
                    <a:pt x="50502" y="42500"/>
                  </a:moveTo>
                  <a:lnTo>
                    <a:pt x="50502" y="42500"/>
                  </a:lnTo>
                  <a:lnTo>
                    <a:pt x="49763" y="42869"/>
                  </a:lnTo>
                  <a:lnTo>
                    <a:pt x="48919" y="43239"/>
                  </a:lnTo>
                  <a:lnTo>
                    <a:pt x="47758" y="43661"/>
                  </a:lnTo>
                  <a:lnTo>
                    <a:pt x="46333" y="44083"/>
                  </a:lnTo>
                  <a:lnTo>
                    <a:pt x="45594" y="44242"/>
                  </a:lnTo>
                  <a:lnTo>
                    <a:pt x="44750" y="44400"/>
                  </a:lnTo>
                  <a:lnTo>
                    <a:pt x="43853" y="44506"/>
                  </a:lnTo>
                  <a:lnTo>
                    <a:pt x="42956" y="44611"/>
                  </a:lnTo>
                  <a:lnTo>
                    <a:pt x="42006" y="44611"/>
                  </a:lnTo>
                  <a:lnTo>
                    <a:pt x="41003" y="44611"/>
                  </a:lnTo>
                  <a:lnTo>
                    <a:pt x="41003" y="44611"/>
                  </a:lnTo>
                  <a:lnTo>
                    <a:pt x="39156" y="44506"/>
                  </a:lnTo>
                  <a:lnTo>
                    <a:pt x="37468" y="44347"/>
                  </a:lnTo>
                  <a:lnTo>
                    <a:pt x="36623" y="44242"/>
                  </a:lnTo>
                  <a:lnTo>
                    <a:pt x="35885" y="44083"/>
                  </a:lnTo>
                  <a:lnTo>
                    <a:pt x="35093" y="43925"/>
                  </a:lnTo>
                  <a:lnTo>
                    <a:pt x="34354" y="43714"/>
                  </a:lnTo>
                  <a:lnTo>
                    <a:pt x="33615" y="43450"/>
                  </a:lnTo>
                  <a:lnTo>
                    <a:pt x="32877" y="43080"/>
                  </a:lnTo>
                  <a:lnTo>
                    <a:pt x="32138" y="42711"/>
                  </a:lnTo>
                  <a:lnTo>
                    <a:pt x="31346" y="42236"/>
                  </a:lnTo>
                  <a:lnTo>
                    <a:pt x="30608" y="41708"/>
                  </a:lnTo>
                  <a:lnTo>
                    <a:pt x="29763" y="41074"/>
                  </a:lnTo>
                  <a:lnTo>
                    <a:pt x="28919" y="40335"/>
                  </a:lnTo>
                  <a:lnTo>
                    <a:pt x="28075" y="39490"/>
                  </a:lnTo>
                  <a:lnTo>
                    <a:pt x="28075" y="39490"/>
                  </a:lnTo>
                  <a:lnTo>
                    <a:pt x="27652" y="39702"/>
                  </a:lnTo>
                  <a:lnTo>
                    <a:pt x="27125" y="39966"/>
                  </a:lnTo>
                  <a:lnTo>
                    <a:pt x="26386" y="40230"/>
                  </a:lnTo>
                  <a:lnTo>
                    <a:pt x="25964" y="40335"/>
                  </a:lnTo>
                  <a:lnTo>
                    <a:pt x="25436" y="40388"/>
                  </a:lnTo>
                  <a:lnTo>
                    <a:pt x="24908" y="40493"/>
                  </a:lnTo>
                  <a:lnTo>
                    <a:pt x="24275" y="40493"/>
                  </a:lnTo>
                  <a:lnTo>
                    <a:pt x="23589" y="40493"/>
                  </a:lnTo>
                  <a:lnTo>
                    <a:pt x="22850" y="40441"/>
                  </a:lnTo>
                  <a:lnTo>
                    <a:pt x="22059" y="40335"/>
                  </a:lnTo>
                  <a:lnTo>
                    <a:pt x="21214" y="40177"/>
                  </a:lnTo>
                  <a:lnTo>
                    <a:pt x="21214" y="40177"/>
                  </a:lnTo>
                  <a:lnTo>
                    <a:pt x="20159" y="39913"/>
                  </a:lnTo>
                  <a:lnTo>
                    <a:pt x="19209" y="39543"/>
                  </a:lnTo>
                  <a:lnTo>
                    <a:pt x="18312" y="39174"/>
                  </a:lnTo>
                  <a:lnTo>
                    <a:pt x="17468" y="38804"/>
                  </a:lnTo>
                  <a:lnTo>
                    <a:pt x="16729" y="38382"/>
                  </a:lnTo>
                  <a:lnTo>
                    <a:pt x="16096" y="37907"/>
                  </a:lnTo>
                  <a:lnTo>
                    <a:pt x="15462" y="37484"/>
                  </a:lnTo>
                  <a:lnTo>
                    <a:pt x="14935" y="37009"/>
                  </a:lnTo>
                  <a:lnTo>
                    <a:pt x="14090" y="36217"/>
                  </a:lnTo>
                  <a:lnTo>
                    <a:pt x="13510" y="35531"/>
                  </a:lnTo>
                  <a:lnTo>
                    <a:pt x="13141" y="35056"/>
                  </a:lnTo>
                  <a:lnTo>
                    <a:pt x="13035" y="34845"/>
                  </a:lnTo>
                  <a:lnTo>
                    <a:pt x="13035" y="34845"/>
                  </a:lnTo>
                  <a:lnTo>
                    <a:pt x="12877" y="35003"/>
                  </a:lnTo>
                  <a:lnTo>
                    <a:pt x="12402" y="35425"/>
                  </a:lnTo>
                  <a:lnTo>
                    <a:pt x="12085" y="35636"/>
                  </a:lnTo>
                  <a:lnTo>
                    <a:pt x="11610" y="35900"/>
                  </a:lnTo>
                  <a:lnTo>
                    <a:pt x="11135" y="36164"/>
                  </a:lnTo>
                  <a:lnTo>
                    <a:pt x="10555" y="36428"/>
                  </a:lnTo>
                  <a:lnTo>
                    <a:pt x="9922" y="36640"/>
                  </a:lnTo>
                  <a:lnTo>
                    <a:pt x="9183" y="36798"/>
                  </a:lnTo>
                  <a:lnTo>
                    <a:pt x="8391" y="36904"/>
                  </a:lnTo>
                  <a:lnTo>
                    <a:pt x="7494" y="36956"/>
                  </a:lnTo>
                  <a:lnTo>
                    <a:pt x="6544" y="36904"/>
                  </a:lnTo>
                  <a:lnTo>
                    <a:pt x="5542" y="36745"/>
                  </a:lnTo>
                  <a:lnTo>
                    <a:pt x="4486" y="36481"/>
                  </a:lnTo>
                  <a:lnTo>
                    <a:pt x="3325" y="36059"/>
                  </a:lnTo>
                  <a:lnTo>
                    <a:pt x="3325" y="36059"/>
                  </a:lnTo>
                  <a:lnTo>
                    <a:pt x="2903" y="35848"/>
                  </a:lnTo>
                  <a:lnTo>
                    <a:pt x="2481" y="35636"/>
                  </a:lnTo>
                  <a:lnTo>
                    <a:pt x="2164" y="35425"/>
                  </a:lnTo>
                  <a:lnTo>
                    <a:pt x="1795" y="35161"/>
                  </a:lnTo>
                  <a:lnTo>
                    <a:pt x="1478" y="34845"/>
                  </a:lnTo>
                  <a:lnTo>
                    <a:pt x="1214" y="34528"/>
                  </a:lnTo>
                  <a:lnTo>
                    <a:pt x="1003" y="34211"/>
                  </a:lnTo>
                  <a:lnTo>
                    <a:pt x="739" y="33841"/>
                  </a:lnTo>
                  <a:lnTo>
                    <a:pt x="581" y="33472"/>
                  </a:lnTo>
                  <a:lnTo>
                    <a:pt x="423" y="33102"/>
                  </a:lnTo>
                  <a:lnTo>
                    <a:pt x="159" y="32258"/>
                  </a:lnTo>
                  <a:lnTo>
                    <a:pt x="1" y="31413"/>
                  </a:lnTo>
                  <a:lnTo>
                    <a:pt x="1" y="30515"/>
                  </a:lnTo>
                  <a:lnTo>
                    <a:pt x="53" y="29618"/>
                  </a:lnTo>
                  <a:lnTo>
                    <a:pt x="212" y="28668"/>
                  </a:lnTo>
                  <a:lnTo>
                    <a:pt x="476" y="27770"/>
                  </a:lnTo>
                  <a:lnTo>
                    <a:pt x="845" y="26873"/>
                  </a:lnTo>
                  <a:lnTo>
                    <a:pt x="1320" y="25975"/>
                  </a:lnTo>
                  <a:lnTo>
                    <a:pt x="1848" y="25131"/>
                  </a:lnTo>
                  <a:lnTo>
                    <a:pt x="2481" y="24339"/>
                  </a:lnTo>
                  <a:lnTo>
                    <a:pt x="3220" y="23652"/>
                  </a:lnTo>
                  <a:lnTo>
                    <a:pt x="3220" y="23652"/>
                  </a:lnTo>
                  <a:lnTo>
                    <a:pt x="2903" y="22860"/>
                  </a:lnTo>
                  <a:lnTo>
                    <a:pt x="2534" y="21963"/>
                  </a:lnTo>
                  <a:lnTo>
                    <a:pt x="2375" y="21435"/>
                  </a:lnTo>
                  <a:lnTo>
                    <a:pt x="2270" y="20854"/>
                  </a:lnTo>
                  <a:lnTo>
                    <a:pt x="2164" y="20221"/>
                  </a:lnTo>
                  <a:lnTo>
                    <a:pt x="2111" y="19534"/>
                  </a:lnTo>
                  <a:lnTo>
                    <a:pt x="2164" y="18795"/>
                  </a:lnTo>
                  <a:lnTo>
                    <a:pt x="2270" y="18003"/>
                  </a:lnTo>
                  <a:lnTo>
                    <a:pt x="2428" y="17264"/>
                  </a:lnTo>
                  <a:lnTo>
                    <a:pt x="2745" y="16420"/>
                  </a:lnTo>
                  <a:lnTo>
                    <a:pt x="3167" y="15628"/>
                  </a:lnTo>
                  <a:lnTo>
                    <a:pt x="3695" y="14783"/>
                  </a:lnTo>
                  <a:lnTo>
                    <a:pt x="3695" y="14783"/>
                  </a:lnTo>
                  <a:lnTo>
                    <a:pt x="4222" y="14149"/>
                  </a:lnTo>
                  <a:lnTo>
                    <a:pt x="4856" y="13516"/>
                  </a:lnTo>
                  <a:lnTo>
                    <a:pt x="5489" y="12988"/>
                  </a:lnTo>
                  <a:lnTo>
                    <a:pt x="6228" y="12460"/>
                  </a:lnTo>
                  <a:lnTo>
                    <a:pt x="7019" y="12038"/>
                  </a:lnTo>
                  <a:lnTo>
                    <a:pt x="7863" y="11668"/>
                  </a:lnTo>
                  <a:lnTo>
                    <a:pt x="8708" y="11299"/>
                  </a:lnTo>
                  <a:lnTo>
                    <a:pt x="9605" y="11035"/>
                  </a:lnTo>
                  <a:lnTo>
                    <a:pt x="10502" y="10823"/>
                  </a:lnTo>
                  <a:lnTo>
                    <a:pt x="11399" y="10665"/>
                  </a:lnTo>
                  <a:lnTo>
                    <a:pt x="12349" y="10559"/>
                  </a:lnTo>
                  <a:lnTo>
                    <a:pt x="13246" y="10507"/>
                  </a:lnTo>
                  <a:lnTo>
                    <a:pt x="14143" y="10559"/>
                  </a:lnTo>
                  <a:lnTo>
                    <a:pt x="14987" y="10612"/>
                  </a:lnTo>
                  <a:lnTo>
                    <a:pt x="15779" y="10771"/>
                  </a:lnTo>
                  <a:lnTo>
                    <a:pt x="16571" y="10982"/>
                  </a:lnTo>
                  <a:lnTo>
                    <a:pt x="16571" y="10982"/>
                  </a:lnTo>
                  <a:lnTo>
                    <a:pt x="16887" y="10665"/>
                  </a:lnTo>
                  <a:lnTo>
                    <a:pt x="17204" y="10348"/>
                  </a:lnTo>
                  <a:lnTo>
                    <a:pt x="17679" y="9979"/>
                  </a:lnTo>
                  <a:lnTo>
                    <a:pt x="18259" y="9609"/>
                  </a:lnTo>
                  <a:lnTo>
                    <a:pt x="18681" y="9451"/>
                  </a:lnTo>
                  <a:lnTo>
                    <a:pt x="19051" y="9345"/>
                  </a:lnTo>
                  <a:lnTo>
                    <a:pt x="19526" y="9187"/>
                  </a:lnTo>
                  <a:lnTo>
                    <a:pt x="20053" y="9134"/>
                  </a:lnTo>
                  <a:lnTo>
                    <a:pt x="20581" y="9081"/>
                  </a:lnTo>
                  <a:lnTo>
                    <a:pt x="21214" y="9081"/>
                  </a:lnTo>
                  <a:lnTo>
                    <a:pt x="21214" y="9081"/>
                  </a:lnTo>
                  <a:lnTo>
                    <a:pt x="21373" y="8184"/>
                  </a:lnTo>
                  <a:lnTo>
                    <a:pt x="21637" y="7233"/>
                  </a:lnTo>
                  <a:lnTo>
                    <a:pt x="21848" y="6653"/>
                  </a:lnTo>
                  <a:lnTo>
                    <a:pt x="22059" y="6019"/>
                  </a:lnTo>
                  <a:lnTo>
                    <a:pt x="22375" y="5386"/>
                  </a:lnTo>
                  <a:lnTo>
                    <a:pt x="22798" y="4752"/>
                  </a:lnTo>
                  <a:lnTo>
                    <a:pt x="23220" y="4119"/>
                  </a:lnTo>
                  <a:lnTo>
                    <a:pt x="23800" y="3485"/>
                  </a:lnTo>
                  <a:lnTo>
                    <a:pt x="24433" y="2852"/>
                  </a:lnTo>
                  <a:lnTo>
                    <a:pt x="25172" y="2271"/>
                  </a:lnTo>
                  <a:lnTo>
                    <a:pt x="26017" y="1743"/>
                  </a:lnTo>
                  <a:lnTo>
                    <a:pt x="26914" y="1268"/>
                  </a:lnTo>
                  <a:lnTo>
                    <a:pt x="26914" y="1268"/>
                  </a:lnTo>
                  <a:lnTo>
                    <a:pt x="28127" y="845"/>
                  </a:lnTo>
                  <a:lnTo>
                    <a:pt x="29288" y="476"/>
                  </a:lnTo>
                  <a:lnTo>
                    <a:pt x="30396" y="265"/>
                  </a:lnTo>
                  <a:lnTo>
                    <a:pt x="31452" y="106"/>
                  </a:lnTo>
                  <a:lnTo>
                    <a:pt x="32507" y="1"/>
                  </a:lnTo>
                  <a:lnTo>
                    <a:pt x="33510" y="1"/>
                  </a:lnTo>
                  <a:lnTo>
                    <a:pt x="34460" y="106"/>
                  </a:lnTo>
                  <a:lnTo>
                    <a:pt x="35357" y="212"/>
                  </a:lnTo>
                  <a:lnTo>
                    <a:pt x="36201" y="423"/>
                  </a:lnTo>
                  <a:lnTo>
                    <a:pt x="36993" y="634"/>
                  </a:lnTo>
                  <a:lnTo>
                    <a:pt x="37732" y="898"/>
                  </a:lnTo>
                  <a:lnTo>
                    <a:pt x="38365" y="1162"/>
                  </a:lnTo>
                  <a:lnTo>
                    <a:pt x="38998" y="1479"/>
                  </a:lnTo>
                  <a:lnTo>
                    <a:pt x="39526" y="1849"/>
                  </a:lnTo>
                  <a:lnTo>
                    <a:pt x="39948" y="2165"/>
                  </a:lnTo>
                  <a:lnTo>
                    <a:pt x="40370" y="2482"/>
                  </a:lnTo>
                  <a:lnTo>
                    <a:pt x="40370" y="2482"/>
                  </a:lnTo>
                  <a:lnTo>
                    <a:pt x="40634" y="2376"/>
                  </a:lnTo>
                  <a:lnTo>
                    <a:pt x="41425" y="2060"/>
                  </a:lnTo>
                  <a:lnTo>
                    <a:pt x="42006" y="1849"/>
                  </a:lnTo>
                  <a:lnTo>
                    <a:pt x="42692" y="1637"/>
                  </a:lnTo>
                  <a:lnTo>
                    <a:pt x="43536" y="1426"/>
                  </a:lnTo>
                  <a:lnTo>
                    <a:pt x="44433" y="1268"/>
                  </a:lnTo>
                  <a:lnTo>
                    <a:pt x="45383" y="1162"/>
                  </a:lnTo>
                  <a:lnTo>
                    <a:pt x="46491" y="1109"/>
                  </a:lnTo>
                  <a:lnTo>
                    <a:pt x="47652" y="1109"/>
                  </a:lnTo>
                  <a:lnTo>
                    <a:pt x="48866" y="1215"/>
                  </a:lnTo>
                  <a:lnTo>
                    <a:pt x="50185" y="1426"/>
                  </a:lnTo>
                  <a:lnTo>
                    <a:pt x="51557" y="1743"/>
                  </a:lnTo>
                  <a:lnTo>
                    <a:pt x="52982" y="2218"/>
                  </a:lnTo>
                  <a:lnTo>
                    <a:pt x="53668" y="2535"/>
                  </a:lnTo>
                  <a:lnTo>
                    <a:pt x="54460" y="2852"/>
                  </a:lnTo>
                  <a:lnTo>
                    <a:pt x="54460" y="2852"/>
                  </a:lnTo>
                  <a:lnTo>
                    <a:pt x="55304" y="3221"/>
                  </a:lnTo>
                  <a:lnTo>
                    <a:pt x="56412" y="3749"/>
                  </a:lnTo>
                  <a:lnTo>
                    <a:pt x="57626" y="4435"/>
                  </a:lnTo>
                  <a:lnTo>
                    <a:pt x="58312" y="4858"/>
                  </a:lnTo>
                  <a:lnTo>
                    <a:pt x="59051" y="5333"/>
                  </a:lnTo>
                  <a:lnTo>
                    <a:pt x="59790" y="5914"/>
                  </a:lnTo>
                  <a:lnTo>
                    <a:pt x="60581" y="6600"/>
                  </a:lnTo>
                  <a:lnTo>
                    <a:pt x="61373" y="7339"/>
                  </a:lnTo>
                  <a:lnTo>
                    <a:pt x="62217" y="8184"/>
                  </a:lnTo>
                  <a:lnTo>
                    <a:pt x="63061" y="9134"/>
                  </a:lnTo>
                  <a:lnTo>
                    <a:pt x="63906" y="10243"/>
                  </a:lnTo>
                  <a:lnTo>
                    <a:pt x="64803" y="11457"/>
                  </a:lnTo>
                  <a:lnTo>
                    <a:pt x="65700" y="12777"/>
                  </a:lnTo>
                  <a:lnTo>
                    <a:pt x="65700" y="12777"/>
                  </a:lnTo>
                  <a:lnTo>
                    <a:pt x="66017" y="12671"/>
                  </a:lnTo>
                  <a:lnTo>
                    <a:pt x="66280" y="12513"/>
                  </a:lnTo>
                  <a:lnTo>
                    <a:pt x="66703" y="12354"/>
                  </a:lnTo>
                  <a:lnTo>
                    <a:pt x="67177" y="12196"/>
                  </a:lnTo>
                  <a:lnTo>
                    <a:pt x="67705" y="12143"/>
                  </a:lnTo>
                  <a:lnTo>
                    <a:pt x="68286" y="12143"/>
                  </a:lnTo>
                  <a:lnTo>
                    <a:pt x="68919" y="12196"/>
                  </a:lnTo>
                  <a:lnTo>
                    <a:pt x="68919" y="12196"/>
                  </a:lnTo>
                  <a:lnTo>
                    <a:pt x="69341" y="12407"/>
                  </a:lnTo>
                  <a:lnTo>
                    <a:pt x="69710" y="12618"/>
                  </a:lnTo>
                  <a:lnTo>
                    <a:pt x="70080" y="12935"/>
                  </a:lnTo>
                  <a:lnTo>
                    <a:pt x="70396" y="13252"/>
                  </a:lnTo>
                  <a:lnTo>
                    <a:pt x="70660" y="13622"/>
                  </a:lnTo>
                  <a:lnTo>
                    <a:pt x="70819" y="14044"/>
                  </a:lnTo>
                  <a:lnTo>
                    <a:pt x="70924" y="14413"/>
                  </a:lnTo>
                  <a:lnTo>
                    <a:pt x="70977" y="14783"/>
                  </a:lnTo>
                  <a:lnTo>
                    <a:pt x="70977" y="14783"/>
                  </a:lnTo>
                  <a:lnTo>
                    <a:pt x="71082" y="14730"/>
                  </a:lnTo>
                  <a:lnTo>
                    <a:pt x="71557" y="14466"/>
                  </a:lnTo>
                  <a:lnTo>
                    <a:pt x="72191" y="14202"/>
                  </a:lnTo>
                  <a:lnTo>
                    <a:pt x="72666" y="14044"/>
                  </a:lnTo>
                  <a:lnTo>
                    <a:pt x="73141" y="13885"/>
                  </a:lnTo>
                  <a:lnTo>
                    <a:pt x="73668" y="13780"/>
                  </a:lnTo>
                  <a:lnTo>
                    <a:pt x="74196" y="13674"/>
                  </a:lnTo>
                  <a:lnTo>
                    <a:pt x="74829" y="13674"/>
                  </a:lnTo>
                  <a:lnTo>
                    <a:pt x="75462" y="13674"/>
                  </a:lnTo>
                  <a:lnTo>
                    <a:pt x="76148" y="13780"/>
                  </a:lnTo>
                  <a:lnTo>
                    <a:pt x="76887" y="13938"/>
                  </a:lnTo>
                  <a:lnTo>
                    <a:pt x="77626" y="14149"/>
                  </a:lnTo>
                  <a:lnTo>
                    <a:pt x="78365" y="14519"/>
                  </a:lnTo>
                  <a:lnTo>
                    <a:pt x="78365" y="14519"/>
                  </a:lnTo>
                  <a:lnTo>
                    <a:pt x="78892" y="14836"/>
                  </a:lnTo>
                  <a:lnTo>
                    <a:pt x="79315" y="15205"/>
                  </a:lnTo>
                  <a:lnTo>
                    <a:pt x="79737" y="15575"/>
                  </a:lnTo>
                  <a:lnTo>
                    <a:pt x="80106" y="16050"/>
                  </a:lnTo>
                  <a:lnTo>
                    <a:pt x="80423" y="16525"/>
                  </a:lnTo>
                  <a:lnTo>
                    <a:pt x="80739" y="17053"/>
                  </a:lnTo>
                  <a:lnTo>
                    <a:pt x="80951" y="17581"/>
                  </a:lnTo>
                  <a:lnTo>
                    <a:pt x="81162" y="18109"/>
                  </a:lnTo>
                  <a:lnTo>
                    <a:pt x="81320" y="18690"/>
                  </a:lnTo>
                  <a:lnTo>
                    <a:pt x="81425" y="19218"/>
                  </a:lnTo>
                  <a:lnTo>
                    <a:pt x="81478" y="19798"/>
                  </a:lnTo>
                  <a:lnTo>
                    <a:pt x="81531" y="20326"/>
                  </a:lnTo>
                  <a:lnTo>
                    <a:pt x="81478" y="20854"/>
                  </a:lnTo>
                  <a:lnTo>
                    <a:pt x="81373" y="21382"/>
                  </a:lnTo>
                  <a:lnTo>
                    <a:pt x="81267" y="21857"/>
                  </a:lnTo>
                  <a:lnTo>
                    <a:pt x="81109" y="22332"/>
                  </a:lnTo>
                  <a:lnTo>
                    <a:pt x="81109" y="22332"/>
                  </a:lnTo>
                  <a:lnTo>
                    <a:pt x="80687" y="23072"/>
                  </a:lnTo>
                  <a:lnTo>
                    <a:pt x="80317" y="23600"/>
                  </a:lnTo>
                  <a:lnTo>
                    <a:pt x="79895" y="23969"/>
                  </a:lnTo>
                  <a:lnTo>
                    <a:pt x="79473" y="24233"/>
                  </a:lnTo>
                  <a:lnTo>
                    <a:pt x="78681" y="24603"/>
                  </a:lnTo>
                  <a:lnTo>
                    <a:pt x="78312" y="24814"/>
                  </a:lnTo>
                  <a:lnTo>
                    <a:pt x="77995" y="25078"/>
                  </a:lnTo>
                  <a:lnTo>
                    <a:pt x="77995" y="25078"/>
                  </a:lnTo>
                  <a:lnTo>
                    <a:pt x="77890" y="25658"/>
                  </a:lnTo>
                  <a:lnTo>
                    <a:pt x="77784" y="26292"/>
                  </a:lnTo>
                  <a:lnTo>
                    <a:pt x="77573" y="27031"/>
                  </a:lnTo>
                  <a:lnTo>
                    <a:pt x="77257" y="27929"/>
                  </a:lnTo>
                  <a:lnTo>
                    <a:pt x="77046" y="28351"/>
                  </a:lnTo>
                  <a:lnTo>
                    <a:pt x="76782" y="28773"/>
                  </a:lnTo>
                  <a:lnTo>
                    <a:pt x="76465" y="29248"/>
                  </a:lnTo>
                  <a:lnTo>
                    <a:pt x="76096" y="29671"/>
                  </a:lnTo>
                  <a:lnTo>
                    <a:pt x="75673" y="30040"/>
                  </a:lnTo>
                  <a:lnTo>
                    <a:pt x="75199" y="30463"/>
                  </a:lnTo>
                  <a:lnTo>
                    <a:pt x="75199" y="30463"/>
                  </a:lnTo>
                  <a:lnTo>
                    <a:pt x="74618" y="30832"/>
                  </a:lnTo>
                  <a:lnTo>
                    <a:pt x="73985" y="31149"/>
                  </a:lnTo>
                  <a:lnTo>
                    <a:pt x="73299" y="31413"/>
                  </a:lnTo>
                  <a:lnTo>
                    <a:pt x="72560" y="31624"/>
                  </a:lnTo>
                  <a:lnTo>
                    <a:pt x="71874" y="31783"/>
                  </a:lnTo>
                  <a:lnTo>
                    <a:pt x="71135" y="31941"/>
                  </a:lnTo>
                  <a:lnTo>
                    <a:pt x="69763" y="32099"/>
                  </a:lnTo>
                  <a:lnTo>
                    <a:pt x="68549" y="32152"/>
                  </a:lnTo>
                  <a:lnTo>
                    <a:pt x="67547" y="32205"/>
                  </a:lnTo>
                  <a:lnTo>
                    <a:pt x="66703" y="32205"/>
                  </a:lnTo>
                  <a:lnTo>
                    <a:pt x="66703" y="32205"/>
                  </a:lnTo>
                  <a:lnTo>
                    <a:pt x="66966" y="32416"/>
                  </a:lnTo>
                  <a:lnTo>
                    <a:pt x="67230" y="32733"/>
                  </a:lnTo>
                  <a:lnTo>
                    <a:pt x="67336" y="33155"/>
                  </a:lnTo>
                  <a:lnTo>
                    <a:pt x="67441" y="33578"/>
                  </a:lnTo>
                  <a:lnTo>
                    <a:pt x="67494" y="34053"/>
                  </a:lnTo>
                  <a:lnTo>
                    <a:pt x="67494" y="34528"/>
                  </a:lnTo>
                  <a:lnTo>
                    <a:pt x="67441" y="35056"/>
                  </a:lnTo>
                  <a:lnTo>
                    <a:pt x="67389" y="35584"/>
                  </a:lnTo>
                  <a:lnTo>
                    <a:pt x="67230" y="36059"/>
                  </a:lnTo>
                  <a:lnTo>
                    <a:pt x="67072" y="36587"/>
                  </a:lnTo>
                  <a:lnTo>
                    <a:pt x="66861" y="37062"/>
                  </a:lnTo>
                  <a:lnTo>
                    <a:pt x="66597" y="37484"/>
                  </a:lnTo>
                  <a:lnTo>
                    <a:pt x="66333" y="37907"/>
                  </a:lnTo>
                  <a:lnTo>
                    <a:pt x="66017" y="38223"/>
                  </a:lnTo>
                  <a:lnTo>
                    <a:pt x="65700" y="38487"/>
                  </a:lnTo>
                  <a:lnTo>
                    <a:pt x="65330" y="38646"/>
                  </a:lnTo>
                  <a:lnTo>
                    <a:pt x="65330" y="38646"/>
                  </a:lnTo>
                  <a:lnTo>
                    <a:pt x="64539" y="38962"/>
                  </a:lnTo>
                  <a:lnTo>
                    <a:pt x="63853" y="39174"/>
                  </a:lnTo>
                  <a:lnTo>
                    <a:pt x="63167" y="39332"/>
                  </a:lnTo>
                  <a:lnTo>
                    <a:pt x="62534" y="39438"/>
                  </a:lnTo>
                  <a:lnTo>
                    <a:pt x="62006" y="39490"/>
                  </a:lnTo>
                  <a:lnTo>
                    <a:pt x="61478" y="39543"/>
                  </a:lnTo>
                  <a:lnTo>
                    <a:pt x="61056" y="39490"/>
                  </a:lnTo>
                  <a:lnTo>
                    <a:pt x="60634" y="39438"/>
                  </a:lnTo>
                  <a:lnTo>
                    <a:pt x="59948" y="39279"/>
                  </a:lnTo>
                  <a:lnTo>
                    <a:pt x="59473" y="39068"/>
                  </a:lnTo>
                  <a:lnTo>
                    <a:pt x="59104" y="38910"/>
                  </a:lnTo>
                  <a:lnTo>
                    <a:pt x="58945" y="38751"/>
                  </a:lnTo>
                  <a:lnTo>
                    <a:pt x="58945" y="38751"/>
                  </a:lnTo>
                  <a:lnTo>
                    <a:pt x="58840" y="38699"/>
                  </a:lnTo>
                  <a:lnTo>
                    <a:pt x="58840" y="38804"/>
                  </a:lnTo>
                  <a:lnTo>
                    <a:pt x="58734" y="39174"/>
                  </a:lnTo>
                  <a:lnTo>
                    <a:pt x="58629" y="39807"/>
                  </a:lnTo>
                  <a:lnTo>
                    <a:pt x="58523" y="40124"/>
                  </a:lnTo>
                  <a:lnTo>
                    <a:pt x="58418" y="40546"/>
                  </a:lnTo>
                  <a:lnTo>
                    <a:pt x="58206" y="40916"/>
                  </a:lnTo>
                  <a:lnTo>
                    <a:pt x="57995" y="41285"/>
                  </a:lnTo>
                  <a:lnTo>
                    <a:pt x="57679" y="41655"/>
                  </a:lnTo>
                  <a:lnTo>
                    <a:pt x="57257" y="42025"/>
                  </a:lnTo>
                  <a:lnTo>
                    <a:pt x="56782" y="42341"/>
                  </a:lnTo>
                  <a:lnTo>
                    <a:pt x="56201" y="42605"/>
                  </a:lnTo>
                  <a:lnTo>
                    <a:pt x="55515" y="42816"/>
                  </a:lnTo>
                  <a:lnTo>
                    <a:pt x="54724" y="42975"/>
                  </a:lnTo>
                  <a:lnTo>
                    <a:pt x="54724" y="42975"/>
                  </a:lnTo>
                  <a:lnTo>
                    <a:pt x="53721" y="43080"/>
                  </a:lnTo>
                  <a:lnTo>
                    <a:pt x="52877" y="43028"/>
                  </a:lnTo>
                  <a:lnTo>
                    <a:pt x="52138" y="42975"/>
                  </a:lnTo>
                  <a:lnTo>
                    <a:pt x="51505" y="42869"/>
                  </a:lnTo>
                  <a:lnTo>
                    <a:pt x="51082" y="42711"/>
                  </a:lnTo>
                  <a:lnTo>
                    <a:pt x="50766" y="42605"/>
                  </a:lnTo>
                  <a:lnTo>
                    <a:pt x="50502" y="42500"/>
                  </a:lnTo>
                  <a:lnTo>
                    <a:pt x="50502" y="42500"/>
                  </a:lnTo>
                  <a:close/>
                </a:path>
              </a:pathLst>
            </a:custGeom>
            <a:solidFill>
              <a:srgbClr val="00539F"/>
            </a:solidFill>
            <a:ln w="2650" cap="rnd" cmpd="sng">
              <a:solidFill>
                <a:srgbClr val="504B76"/>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sp>
          <p:nvSpPr>
            <p:cNvPr id="100" name="Shape 100"/>
            <p:cNvSpPr/>
            <p:nvPr/>
          </p:nvSpPr>
          <p:spPr>
            <a:xfrm>
              <a:off x="745375" y="743050"/>
              <a:ext cx="1445925" cy="1529725"/>
            </a:xfrm>
            <a:custGeom>
              <a:avLst/>
              <a:gdLst/>
              <a:ahLst/>
              <a:cxnLst/>
              <a:rect l="0" t="0" r="0" b="0"/>
              <a:pathLst>
                <a:path w="57837" h="61189" extrusionOk="0">
                  <a:moveTo>
                    <a:pt x="0" y="1"/>
                  </a:moveTo>
                  <a:lnTo>
                    <a:pt x="12032" y="1"/>
                  </a:lnTo>
                  <a:lnTo>
                    <a:pt x="12032" y="1"/>
                  </a:lnTo>
                  <a:lnTo>
                    <a:pt x="24327" y="14466"/>
                  </a:lnTo>
                  <a:lnTo>
                    <a:pt x="24327" y="14466"/>
                  </a:lnTo>
                  <a:lnTo>
                    <a:pt x="21478" y="14466"/>
                  </a:lnTo>
                  <a:lnTo>
                    <a:pt x="21478" y="14466"/>
                  </a:lnTo>
                  <a:lnTo>
                    <a:pt x="35515" y="30146"/>
                  </a:lnTo>
                  <a:lnTo>
                    <a:pt x="35515" y="30146"/>
                  </a:lnTo>
                  <a:lnTo>
                    <a:pt x="31768" y="30146"/>
                  </a:lnTo>
                  <a:lnTo>
                    <a:pt x="31768" y="30146"/>
                  </a:lnTo>
                  <a:lnTo>
                    <a:pt x="46069" y="45509"/>
                  </a:lnTo>
                  <a:lnTo>
                    <a:pt x="46069" y="45509"/>
                  </a:lnTo>
                  <a:lnTo>
                    <a:pt x="43800" y="46090"/>
                  </a:lnTo>
                  <a:lnTo>
                    <a:pt x="43800" y="46090"/>
                  </a:lnTo>
                  <a:lnTo>
                    <a:pt x="57837" y="61189"/>
                  </a:lnTo>
                  <a:lnTo>
                    <a:pt x="57837" y="61189"/>
                  </a:lnTo>
                  <a:lnTo>
                    <a:pt x="34934" y="46354"/>
                  </a:lnTo>
                  <a:lnTo>
                    <a:pt x="34934" y="46354"/>
                  </a:lnTo>
                  <a:lnTo>
                    <a:pt x="41214" y="43186"/>
                  </a:lnTo>
                  <a:lnTo>
                    <a:pt x="41214" y="43186"/>
                  </a:lnTo>
                  <a:lnTo>
                    <a:pt x="24064" y="31307"/>
                  </a:lnTo>
                  <a:lnTo>
                    <a:pt x="24064" y="31307"/>
                  </a:lnTo>
                  <a:lnTo>
                    <a:pt x="30607" y="27823"/>
                  </a:lnTo>
                  <a:lnTo>
                    <a:pt x="30607" y="27823"/>
                  </a:lnTo>
                  <a:lnTo>
                    <a:pt x="12876" y="15945"/>
                  </a:lnTo>
                  <a:lnTo>
                    <a:pt x="12876" y="15945"/>
                  </a:lnTo>
                  <a:lnTo>
                    <a:pt x="19156" y="12460"/>
                  </a:lnTo>
                  <a:lnTo>
                    <a:pt x="19156" y="12460"/>
                  </a:lnTo>
                  <a:lnTo>
                    <a:pt x="0" y="1"/>
                  </a:lnTo>
                  <a:lnTo>
                    <a:pt x="0" y="1"/>
                  </a:lnTo>
                  <a:close/>
                </a:path>
              </a:pathLst>
            </a:custGeom>
            <a:solidFill>
              <a:srgbClr val="FFFFFF"/>
            </a:solidFill>
            <a:ln w="11875" cap="rnd" cmpd="sng">
              <a:solidFill>
                <a:srgbClr val="00539F"/>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grpSp>
      <p:pic>
        <p:nvPicPr>
          <p:cNvPr id="101" name="Shape 101"/>
          <p:cNvPicPr preferRelativeResize="0"/>
          <p:nvPr/>
        </p:nvPicPr>
        <p:blipFill>
          <a:blip r:embed="rId4">
            <a:alphaModFix/>
          </a:blip>
          <a:stretch>
            <a:fillRect/>
          </a:stretch>
        </p:blipFill>
        <p:spPr>
          <a:xfrm>
            <a:off x="0" y="855662"/>
            <a:ext cx="1142999" cy="1142999"/>
          </a:xfrm>
          <a:prstGeom prst="rect">
            <a:avLst/>
          </a:prstGeom>
          <a:noFill/>
          <a:ln>
            <a:noFill/>
          </a:ln>
        </p:spPr>
      </p:pic>
    </p:spTree>
    <p:extLst>
      <p:ext uri="{BB962C8B-B14F-4D97-AF65-F5344CB8AC3E}">
        <p14:creationId xmlns:p14="http://schemas.microsoft.com/office/powerpoint/2010/main" val="207334576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066800"/>
            <a:ext cx="8915400" cy="5257800"/>
          </a:xfrm>
        </p:spPr>
        <p:txBody>
          <a:bodyPr/>
          <a:lstStyle/>
          <a:p>
            <a:pPr>
              <a:lnSpc>
                <a:spcPct val="90000"/>
              </a:lnSpc>
              <a:spcBef>
                <a:spcPct val="75000"/>
              </a:spcBef>
              <a:buFont typeface="Arial" charset="0"/>
              <a:buChar char="•"/>
              <a:defRPr/>
            </a:pPr>
            <a:r>
              <a:rPr lang="en-US" altLang="en-US" sz="2000" kern="0" dirty="0" smtClean="0"/>
              <a:t>NWS provides </a:t>
            </a:r>
            <a:r>
              <a:rPr lang="en-US" altLang="en-US" sz="2000" kern="0" dirty="0"/>
              <a:t>climate, water, weather forecasts and warnings to protect life and property and enhance the economy</a:t>
            </a:r>
          </a:p>
          <a:p>
            <a:pPr lvl="1">
              <a:spcBef>
                <a:spcPts val="432"/>
              </a:spcBef>
              <a:buFont typeface="Calibri" panose="020F0502020204030204" pitchFamily="34" charset="0"/>
              <a:buChar char="‒"/>
              <a:defRPr/>
            </a:pPr>
            <a:r>
              <a:rPr lang="en-US" altLang="en-US" sz="1800" kern="0" dirty="0"/>
              <a:t>76 billion </a:t>
            </a:r>
            <a:r>
              <a:rPr lang="en-US" altLang="en-US" sz="1800" kern="0" dirty="0" smtClean="0"/>
              <a:t>observations, 1.5 </a:t>
            </a:r>
            <a:r>
              <a:rPr lang="en-US" altLang="en-US" sz="1800" kern="0" dirty="0"/>
              <a:t>million </a:t>
            </a:r>
            <a:r>
              <a:rPr lang="en-US" altLang="en-US" sz="1800" kern="0" dirty="0" smtClean="0"/>
              <a:t>forecasts, 50,000 warnings</a:t>
            </a:r>
          </a:p>
          <a:p>
            <a:pPr>
              <a:buFont typeface="Arial" panose="020B0604020202020204" pitchFamily="34" charset="0"/>
              <a:buChar char="•"/>
              <a:defRPr/>
            </a:pPr>
            <a:endParaRPr lang="en-US" sz="800" dirty="0" smtClean="0"/>
          </a:p>
          <a:p>
            <a:pPr>
              <a:buFont typeface="Arial" panose="020B0604020202020204" pitchFamily="34" charset="0"/>
              <a:buChar char="•"/>
              <a:defRPr/>
            </a:pPr>
            <a:r>
              <a:rPr lang="en-US" sz="2000" dirty="0" smtClean="0"/>
              <a:t>NWS </a:t>
            </a:r>
            <a:r>
              <a:rPr lang="en-US" sz="2000" dirty="0"/>
              <a:t>must disseminate accurate and timely forecasts and </a:t>
            </a:r>
            <a:r>
              <a:rPr lang="en-US" sz="2000" dirty="0" smtClean="0"/>
              <a:t>warnings</a:t>
            </a:r>
            <a:endParaRPr lang="en-US" sz="2000" dirty="0"/>
          </a:p>
          <a:p>
            <a:pPr marL="800100" lvl="1" indent="-342900">
              <a:buFont typeface="Calibri" panose="020F0502020204030204" pitchFamily="34" charset="0"/>
              <a:buChar char="‒"/>
              <a:defRPr/>
            </a:pPr>
            <a:r>
              <a:rPr lang="en-US" sz="1800" dirty="0"/>
              <a:t>Over last year experienced </a:t>
            </a:r>
            <a:endParaRPr lang="en-US" sz="1800" dirty="0" smtClean="0"/>
          </a:p>
          <a:p>
            <a:pPr marL="803275" lvl="1" indent="0">
              <a:spcBef>
                <a:spcPts val="0"/>
              </a:spcBef>
              <a:buNone/>
              <a:defRPr/>
            </a:pPr>
            <a:r>
              <a:rPr lang="en-US" sz="1800" dirty="0" smtClean="0"/>
              <a:t>significant </a:t>
            </a:r>
            <a:r>
              <a:rPr lang="en-US" sz="1800" dirty="0"/>
              <a:t>dissemination </a:t>
            </a:r>
            <a:r>
              <a:rPr lang="en-US" sz="1800" dirty="0" smtClean="0"/>
              <a:t>failures</a:t>
            </a:r>
          </a:p>
          <a:p>
            <a:pPr marL="803275" lvl="1" indent="0">
              <a:spcBef>
                <a:spcPts val="0"/>
              </a:spcBef>
              <a:buNone/>
              <a:defRPr/>
            </a:pPr>
            <a:r>
              <a:rPr lang="en-US" sz="1800" dirty="0" smtClean="0"/>
              <a:t>which </a:t>
            </a:r>
            <a:r>
              <a:rPr lang="en-US" sz="1800" dirty="0"/>
              <a:t>has put NWS mission </a:t>
            </a:r>
            <a:endParaRPr lang="en-US" sz="1800" dirty="0" smtClean="0"/>
          </a:p>
          <a:p>
            <a:pPr marL="803275" lvl="1" indent="0">
              <a:spcBef>
                <a:spcPts val="0"/>
              </a:spcBef>
              <a:buNone/>
              <a:defRPr/>
            </a:pPr>
            <a:r>
              <a:rPr lang="en-US" sz="1800" dirty="0" smtClean="0"/>
              <a:t>at risk</a:t>
            </a:r>
            <a:endParaRPr lang="en-US" sz="1800" dirty="0"/>
          </a:p>
          <a:p>
            <a:pPr marL="457200" lvl="1" indent="0">
              <a:buNone/>
              <a:defRPr/>
            </a:pPr>
            <a:endParaRPr lang="en-US" sz="800" dirty="0"/>
          </a:p>
          <a:p>
            <a:pPr>
              <a:buFont typeface="Arial" panose="020B0604020202020204" pitchFamily="34" charset="0"/>
              <a:buChar char="•"/>
              <a:defRPr/>
            </a:pPr>
            <a:r>
              <a:rPr lang="en-US" sz="2000" dirty="0"/>
              <a:t>NOAA </a:t>
            </a:r>
            <a:r>
              <a:rPr lang="en-US" sz="2000" dirty="0" smtClean="0"/>
              <a:t>NWS Integrated Dissemination</a:t>
            </a:r>
          </a:p>
          <a:p>
            <a:pPr marL="0" indent="0">
              <a:buNone/>
              <a:defRPr/>
            </a:pPr>
            <a:r>
              <a:rPr lang="en-US" sz="2000" dirty="0" smtClean="0"/>
              <a:t>      </a:t>
            </a:r>
            <a:r>
              <a:rPr lang="en-US" sz="2000" dirty="0"/>
              <a:t>Program (IDP) </a:t>
            </a:r>
            <a:r>
              <a:rPr lang="en-US" sz="2000" dirty="0" smtClean="0"/>
              <a:t> &amp; </a:t>
            </a:r>
            <a:r>
              <a:rPr lang="en-US" sz="2000" dirty="0"/>
              <a:t>NWS Dissemination </a:t>
            </a:r>
            <a:endParaRPr lang="en-US" sz="2000" dirty="0" smtClean="0"/>
          </a:p>
          <a:p>
            <a:pPr marL="346075" indent="0">
              <a:spcBef>
                <a:spcPts val="0"/>
              </a:spcBef>
              <a:buNone/>
              <a:defRPr/>
            </a:pPr>
            <a:r>
              <a:rPr lang="en-US" sz="2000" dirty="0" smtClean="0"/>
              <a:t>Portfolio focuses </a:t>
            </a:r>
            <a:r>
              <a:rPr lang="en-US" sz="2000" dirty="0"/>
              <a:t>on delivering </a:t>
            </a:r>
            <a:endParaRPr lang="en-US" sz="2000" dirty="0" smtClean="0"/>
          </a:p>
          <a:p>
            <a:pPr marL="346075" indent="0">
              <a:spcBef>
                <a:spcPts val="0"/>
              </a:spcBef>
              <a:buNone/>
              <a:defRPr/>
            </a:pPr>
            <a:r>
              <a:rPr lang="en-US" sz="2000" dirty="0" smtClean="0"/>
              <a:t>capabilities </a:t>
            </a:r>
            <a:r>
              <a:rPr lang="en-US" sz="2000" dirty="0"/>
              <a:t>in both short-term </a:t>
            </a:r>
            <a:endParaRPr lang="en-US" sz="2000" dirty="0" smtClean="0"/>
          </a:p>
          <a:p>
            <a:pPr marL="346075" indent="0">
              <a:spcBef>
                <a:spcPts val="0"/>
              </a:spcBef>
              <a:buNone/>
              <a:defRPr/>
            </a:pPr>
            <a:r>
              <a:rPr lang="en-US" sz="2000" dirty="0" smtClean="0"/>
              <a:t>and long-term</a:t>
            </a:r>
            <a:endParaRPr lang="en-US" sz="2000" dirty="0"/>
          </a:p>
          <a:p>
            <a:pPr marL="800100" lvl="1" indent="-342900">
              <a:buFont typeface="Calibri" panose="020F0502020204030204" pitchFamily="34" charset="0"/>
              <a:buChar char="‒"/>
              <a:defRPr/>
            </a:pPr>
            <a:r>
              <a:rPr lang="en-US" sz="1800" dirty="0"/>
              <a:t>Key to capability delivery is </a:t>
            </a:r>
            <a:endParaRPr lang="en-US" sz="1800" dirty="0" smtClean="0"/>
          </a:p>
          <a:p>
            <a:pPr marL="803275" lvl="1" indent="0">
              <a:spcBef>
                <a:spcPts val="0"/>
              </a:spcBef>
              <a:buNone/>
              <a:defRPr/>
            </a:pPr>
            <a:r>
              <a:rPr lang="en-US" sz="1800" dirty="0" smtClean="0"/>
              <a:t>strong </a:t>
            </a:r>
            <a:r>
              <a:rPr lang="en-US" sz="1800" dirty="0"/>
              <a:t>Portfolio, Program and </a:t>
            </a:r>
            <a:endParaRPr lang="en-US" sz="1800" dirty="0" smtClean="0"/>
          </a:p>
          <a:p>
            <a:pPr marL="803275" lvl="1" indent="0">
              <a:spcBef>
                <a:spcPts val="0"/>
              </a:spcBef>
              <a:buNone/>
              <a:defRPr/>
            </a:pPr>
            <a:r>
              <a:rPr lang="en-US" sz="1800" dirty="0" smtClean="0"/>
              <a:t>Project Management</a:t>
            </a:r>
            <a:endParaRPr lang="en-US" sz="1800" dirty="0"/>
          </a:p>
        </p:txBody>
      </p:sp>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90812"/>
            <a:ext cx="4572000" cy="37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920750" y="1524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dirty="0" smtClean="0">
                <a:latin typeface="+mn-lt"/>
              </a:rPr>
              <a:t>Importance of NWS Mission &amp; Dissemination of Warnings and Forecasts</a:t>
            </a:r>
          </a:p>
        </p:txBody>
      </p:sp>
      <p:sp>
        <p:nvSpPr>
          <p:cNvPr id="204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fld id="{E8BE6958-A76A-498E-9056-F252F6A76EC4}" type="slidenum">
              <a:rPr lang="en-US" altLang="en-US" sz="1200">
                <a:solidFill>
                  <a:srgbClr val="898989"/>
                </a:solidFill>
                <a:latin typeface="Arial" pitchFamily="34" charset="0"/>
              </a:rPr>
              <a:pPr>
                <a:buFontTx/>
                <a:buNone/>
              </a:pPr>
              <a:t>3</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393323303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920750" y="2286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dirty="0" smtClean="0">
                <a:latin typeface="+mn-lt"/>
              </a:rPr>
              <a:t>Overview of NWS Operations</a:t>
            </a:r>
            <a:endParaRPr lang="en-US" sz="2400" dirty="0">
              <a:latin typeface="+mn-lt"/>
            </a:endParaRPr>
          </a:p>
        </p:txBody>
      </p:sp>
      <p:sp>
        <p:nvSpPr>
          <p:cNvPr id="204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fld id="{277C3A07-27AA-4ED5-BE69-4FF10AA52F30}" type="slidenum">
              <a:rPr lang="en-US" altLang="en-US" sz="1200">
                <a:solidFill>
                  <a:srgbClr val="898989"/>
                </a:solidFill>
                <a:latin typeface="Arial" pitchFamily="34" charset="0"/>
              </a:rPr>
              <a:pPr>
                <a:buFontTx/>
                <a:buNone/>
              </a:pPr>
              <a:t>4</a:t>
            </a:fld>
            <a:endParaRPr lang="en-US" altLang="en-US" sz="1200" dirty="0">
              <a:solidFill>
                <a:srgbClr val="898989"/>
              </a:solidFill>
              <a:latin typeface="Arial"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30" y="1267910"/>
            <a:ext cx="8655550" cy="52852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219406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FCD0DF-2E42-4D40-B092-6C47379D2785}" type="slidenum">
              <a:rPr lang="en-US" altLang="en-US" smtClean="0"/>
              <a:pPr/>
              <a:t>5</a:t>
            </a:fld>
            <a:endParaRPr lang="en-US" altLang="en-US"/>
          </a:p>
        </p:txBody>
      </p:sp>
      <p:sp>
        <p:nvSpPr>
          <p:cNvPr id="4" name="Rectangle 2"/>
          <p:cNvSpPr txBox="1">
            <a:spLocks noChangeArrowheads="1"/>
          </p:cNvSpPr>
          <p:nvPr/>
        </p:nvSpPr>
        <p:spPr>
          <a:xfrm>
            <a:off x="914400" y="2286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dirty="0" smtClean="0">
                <a:latin typeface="+mn-lt"/>
              </a:rPr>
              <a:t>NWS Headquarters Restructure Around Portfolios</a:t>
            </a:r>
            <a:endParaRPr lang="en-US" sz="2400" dirty="0">
              <a:latin typeface="+mn-lt"/>
            </a:endParaRPr>
          </a:p>
        </p:txBody>
      </p:sp>
      <p:sp>
        <p:nvSpPr>
          <p:cNvPr id="2" name="Rectangle 1"/>
          <p:cNvSpPr/>
          <p:nvPr/>
        </p:nvSpPr>
        <p:spPr>
          <a:xfrm>
            <a:off x="3048000" y="4953000"/>
            <a:ext cx="939338" cy="838200"/>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https://c5dde382-a-7e0e2311-s-sites.googlegroups.com/a/noaa.gov/nws-insider/hq-transition/hq%20chart.PNG?attachauth=ANoY7copAeTFh15ywHL0G50wo6_RULeRWElEQafRKZDvvm5tDTBh1ylq_dDgg9e--Ggz5tgGfKIVZvaiNNBp8fbMghAgqiLh7CMMRIpyBEynhV9Vxh5_iZZj8tU5L4u855fVBVhCPXvHuEblBEz2ZOAEzKKulFv6Yxq5vllnByvncnaRyKzZMv28IuNpH5eJkk8OPyo3NOKoXwq08tKA0DEyXe4pauoxd1DuM_K_SvsIjGEWmoFOb3U%3D&amp;attredirects=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82837"/>
            <a:ext cx="7685661" cy="577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04823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3D829FE4-2717-4F93-B1C6-F62746FF75FB}" type="slidenum">
              <a:rPr lang="en-US" altLang="en-US" sz="1200">
                <a:solidFill>
                  <a:srgbClr val="898989"/>
                </a:solidFill>
                <a:latin typeface="Arial" charset="0"/>
              </a:rPr>
              <a:pPr>
                <a:buFontTx/>
                <a:buNone/>
              </a:pPr>
              <a:t>6</a:t>
            </a:fld>
            <a:endParaRPr lang="en-US" altLang="en-US" sz="1200">
              <a:solidFill>
                <a:srgbClr val="898989"/>
              </a:solidFill>
              <a:latin typeface="Arial" charset="0"/>
            </a:endParaRPr>
          </a:p>
        </p:txBody>
      </p:sp>
      <p:sp>
        <p:nvSpPr>
          <p:cNvPr id="4" name="Rectangle 2"/>
          <p:cNvSpPr txBox="1">
            <a:spLocks noChangeArrowheads="1"/>
          </p:cNvSpPr>
          <p:nvPr/>
        </p:nvSpPr>
        <p:spPr>
          <a:xfrm>
            <a:off x="914400" y="1524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a:t>Dissemination Portfolio </a:t>
            </a:r>
          </a:p>
          <a:p>
            <a:pPr>
              <a:defRPr/>
            </a:pPr>
            <a:r>
              <a:rPr lang="en-US" altLang="en-US" sz="2400" dirty="0" smtClean="0"/>
              <a:t>Services</a:t>
            </a:r>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50" y="3415816"/>
            <a:ext cx="4857750" cy="3223108"/>
          </a:xfrm>
          <a:prstGeom prst="rect">
            <a:avLst/>
          </a:prstGeom>
        </p:spPr>
      </p:pic>
      <p:sp>
        <p:nvSpPr>
          <p:cNvPr id="9" name="Content Placeholder 1"/>
          <p:cNvSpPr txBox="1">
            <a:spLocks/>
          </p:cNvSpPr>
          <p:nvPr/>
        </p:nvSpPr>
        <p:spPr bwMode="auto">
          <a:xfrm>
            <a:off x="0" y="1066800"/>
            <a:ext cx="899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71450" eaLnBrk="1" hangingPunct="1">
              <a:spcBef>
                <a:spcPct val="0"/>
              </a:spcBef>
              <a:buFont typeface="Arial" panose="020B0604020202020204" pitchFamily="34" charset="0"/>
              <a:buChar char="•"/>
            </a:pPr>
            <a:r>
              <a:rPr lang="en-US" sz="2000" dirty="0"/>
              <a:t>NWS Dissemination Portfolio consists of following five services</a:t>
            </a:r>
            <a:r>
              <a:rPr lang="en-US" sz="2000" dirty="0" smtClean="0"/>
              <a:t>:</a:t>
            </a:r>
          </a:p>
          <a:p>
            <a:pPr marL="171450" indent="0" eaLnBrk="1" hangingPunct="1">
              <a:spcBef>
                <a:spcPct val="0"/>
              </a:spcBef>
              <a:buNone/>
            </a:pPr>
            <a:endParaRPr lang="en-US" sz="800" dirty="0"/>
          </a:p>
          <a:p>
            <a:pPr marL="914400" lvl="1" indent="-342900" eaLnBrk="1" hangingPunct="1">
              <a:spcBef>
                <a:spcPct val="0"/>
              </a:spcBef>
              <a:buFont typeface="Calibri" panose="020F0502020204030204" pitchFamily="34" charset="0"/>
              <a:buChar char="‒"/>
            </a:pPr>
            <a:r>
              <a:rPr lang="en-US" sz="1800" b="1" dirty="0">
                <a:latin typeface="Calibri" panose="020F0502020204030204" pitchFamily="34" charset="0"/>
              </a:rPr>
              <a:t>Weather Warning Services </a:t>
            </a:r>
          </a:p>
          <a:p>
            <a:pPr lvl="2" eaLnBrk="1" hangingPunct="1">
              <a:spcBef>
                <a:spcPct val="0"/>
              </a:spcBef>
            </a:pPr>
            <a:r>
              <a:rPr lang="en-US" sz="1600" dirty="0">
                <a:latin typeface="Calibri" panose="020F0502020204030204" pitchFamily="34" charset="0"/>
              </a:rPr>
              <a:t>Provide timely communication of </a:t>
            </a:r>
            <a:r>
              <a:rPr lang="en-US" sz="1600" dirty="0" smtClean="0">
                <a:latin typeface="Calibri" panose="020F0502020204030204" pitchFamily="34" charset="0"/>
              </a:rPr>
              <a:t>weather </a:t>
            </a:r>
            <a:r>
              <a:rPr lang="en-US" sz="1600" dirty="0">
                <a:latin typeface="Calibri" panose="020F0502020204030204" pitchFamily="34" charset="0"/>
              </a:rPr>
              <a:t>and non-weather </a:t>
            </a:r>
            <a:r>
              <a:rPr lang="en-US" sz="1600" dirty="0" smtClean="0">
                <a:latin typeface="Calibri" panose="020F0502020204030204" pitchFamily="34" charset="0"/>
              </a:rPr>
              <a:t>related </a:t>
            </a:r>
            <a:r>
              <a:rPr lang="en-US" sz="1600" dirty="0">
                <a:latin typeface="Calibri" panose="020F0502020204030204" pitchFamily="34" charset="0"/>
              </a:rPr>
              <a:t>warnings directly to the public </a:t>
            </a:r>
            <a:r>
              <a:rPr lang="en-US" sz="1600" dirty="0" smtClean="0">
                <a:latin typeface="Calibri" panose="020F0502020204030204" pitchFamily="34" charset="0"/>
              </a:rPr>
              <a:t>as </a:t>
            </a:r>
            <a:r>
              <a:rPr lang="en-US" sz="1600" dirty="0">
                <a:latin typeface="Calibri" panose="020F0502020204030204" pitchFamily="34" charset="0"/>
              </a:rPr>
              <a:t>well as emergency </a:t>
            </a:r>
            <a:r>
              <a:rPr lang="en-US" sz="1600" dirty="0" smtClean="0">
                <a:latin typeface="Calibri" panose="020F0502020204030204" pitchFamily="34" charset="0"/>
              </a:rPr>
              <a:t>managers</a:t>
            </a:r>
          </a:p>
          <a:p>
            <a:pPr lvl="2" eaLnBrk="1" hangingPunct="1">
              <a:spcBef>
                <a:spcPct val="0"/>
              </a:spcBef>
            </a:pPr>
            <a:endParaRPr lang="en-US" sz="800" dirty="0">
              <a:latin typeface="Calibri" panose="020F0502020204030204" pitchFamily="34" charset="0"/>
            </a:endParaRPr>
          </a:p>
          <a:p>
            <a:pPr marL="914400" lvl="1" indent="-342900" eaLnBrk="1" hangingPunct="1">
              <a:spcBef>
                <a:spcPct val="0"/>
              </a:spcBef>
              <a:buFont typeface="Calibri" panose="020F0502020204030204" pitchFamily="34" charset="0"/>
              <a:buChar char="‒"/>
            </a:pPr>
            <a:r>
              <a:rPr lang="en-US" sz="1800" b="1" dirty="0" smtClean="0">
                <a:latin typeface="Calibri" panose="020F0502020204030204" pitchFamily="34" charset="0"/>
              </a:rPr>
              <a:t>Dissemination Infrastructure Services</a:t>
            </a:r>
          </a:p>
          <a:p>
            <a:pPr lvl="2" eaLnBrk="1" hangingPunct="1">
              <a:spcBef>
                <a:spcPct val="0"/>
              </a:spcBef>
            </a:pPr>
            <a:r>
              <a:rPr lang="en-US" sz="1600" dirty="0">
                <a:latin typeface="Calibri" panose="020F0502020204030204" pitchFamily="34" charset="0"/>
              </a:rPr>
              <a:t>Standup of </a:t>
            </a:r>
            <a:r>
              <a:rPr lang="en-US" sz="1600" dirty="0" smtClean="0">
                <a:latin typeface="Calibri" panose="020F0502020204030204" pitchFamily="34" charset="0"/>
              </a:rPr>
              <a:t>operational dissemination infrastructure</a:t>
            </a:r>
          </a:p>
          <a:p>
            <a:pPr marL="857250" lvl="2" indent="0" eaLnBrk="1" hangingPunct="1">
              <a:spcBef>
                <a:spcPct val="0"/>
              </a:spcBef>
              <a:buNone/>
            </a:pPr>
            <a:endParaRPr lang="en-US" sz="800" dirty="0" smtClean="0">
              <a:latin typeface="Calibri" panose="020F0502020204030204" pitchFamily="34" charset="0"/>
            </a:endParaRPr>
          </a:p>
          <a:p>
            <a:pPr marL="914400" lvl="1" indent="-342900" eaLnBrk="1" hangingPunct="1">
              <a:spcBef>
                <a:spcPct val="0"/>
              </a:spcBef>
              <a:buFont typeface="Calibri" panose="020F0502020204030204" pitchFamily="34" charset="0"/>
              <a:buChar char="‒"/>
            </a:pPr>
            <a:r>
              <a:rPr lang="en-US" sz="1800" b="1" dirty="0">
                <a:latin typeface="Calibri" panose="020F0502020204030204" pitchFamily="34" charset="0"/>
              </a:rPr>
              <a:t>Terrestrial and Satellite Networking Services</a:t>
            </a:r>
          </a:p>
          <a:p>
            <a:pPr lvl="2" eaLnBrk="1" hangingPunct="1">
              <a:spcBef>
                <a:spcPct val="0"/>
              </a:spcBef>
            </a:pPr>
            <a:r>
              <a:rPr lang="en-US" sz="1600" dirty="0">
                <a:latin typeface="Calibri" panose="020F0502020204030204" pitchFamily="34" charset="0"/>
              </a:rPr>
              <a:t>Augment and </a:t>
            </a:r>
            <a:r>
              <a:rPr lang="en-US" sz="1600" dirty="0" smtClean="0">
                <a:latin typeface="Calibri" panose="020F0502020204030204" pitchFamily="34" charset="0"/>
              </a:rPr>
              <a:t>optimize </a:t>
            </a:r>
            <a:r>
              <a:rPr lang="en-US" sz="1600" dirty="0">
                <a:latin typeface="Calibri" panose="020F0502020204030204" pitchFamily="34" charset="0"/>
              </a:rPr>
              <a:t>NOAA’s NWS’ </a:t>
            </a:r>
            <a:r>
              <a:rPr lang="en-US" sz="1600" dirty="0" smtClean="0">
                <a:latin typeface="Calibri" panose="020F0502020204030204" pitchFamily="34" charset="0"/>
              </a:rPr>
              <a:t>current</a:t>
            </a:r>
          </a:p>
          <a:p>
            <a:pPr marL="1139825" lvl="2" indent="0" eaLnBrk="1" hangingPunct="1">
              <a:spcBef>
                <a:spcPct val="0"/>
              </a:spcBef>
              <a:buNone/>
            </a:pPr>
            <a:r>
              <a:rPr lang="en-US" sz="1600" dirty="0" smtClean="0">
                <a:latin typeface="Calibri" panose="020F0502020204030204" pitchFamily="34" charset="0"/>
              </a:rPr>
              <a:t>terrestrial </a:t>
            </a:r>
            <a:r>
              <a:rPr lang="en-US" sz="1600" dirty="0">
                <a:latin typeface="Calibri" panose="020F0502020204030204" pitchFamily="34" charset="0"/>
              </a:rPr>
              <a:t>and satellite </a:t>
            </a:r>
            <a:r>
              <a:rPr lang="en-US" sz="1600" dirty="0" smtClean="0">
                <a:latin typeface="Calibri" panose="020F0502020204030204" pitchFamily="34" charset="0"/>
              </a:rPr>
              <a:t>network</a:t>
            </a:r>
          </a:p>
          <a:p>
            <a:pPr lvl="2" indent="0" eaLnBrk="1" hangingPunct="1">
              <a:spcBef>
                <a:spcPct val="0"/>
              </a:spcBef>
              <a:buNone/>
            </a:pPr>
            <a:endParaRPr lang="en-US" sz="800" dirty="0" smtClean="0">
              <a:latin typeface="Calibri" panose="020F0502020204030204" pitchFamily="34" charset="0"/>
            </a:endParaRPr>
          </a:p>
          <a:p>
            <a:pPr marL="914400" lvl="1" indent="-342900" eaLnBrk="1" hangingPunct="1">
              <a:spcBef>
                <a:spcPct val="0"/>
              </a:spcBef>
              <a:buFont typeface="Calibri" panose="020F0502020204030204" pitchFamily="34" charset="0"/>
              <a:buChar char="‒"/>
            </a:pPr>
            <a:r>
              <a:rPr lang="en-US" sz="1800" b="1" dirty="0" smtClean="0">
                <a:latin typeface="Calibri" panose="020F0502020204030204" pitchFamily="34" charset="0"/>
              </a:rPr>
              <a:t>Web </a:t>
            </a:r>
            <a:r>
              <a:rPr lang="en-US" sz="1800" b="1" dirty="0">
                <a:latin typeface="Calibri" panose="020F0502020204030204" pitchFamily="34" charset="0"/>
              </a:rPr>
              <a:t>and Geospatial Services </a:t>
            </a:r>
          </a:p>
          <a:p>
            <a:pPr lvl="2" eaLnBrk="1" hangingPunct="1">
              <a:spcBef>
                <a:spcPct val="0"/>
              </a:spcBef>
            </a:pPr>
            <a:r>
              <a:rPr lang="en-US" sz="1600" dirty="0">
                <a:latin typeface="Calibri" panose="020F0502020204030204" pitchFamily="34" charset="0"/>
              </a:rPr>
              <a:t>Leverage Web services and </a:t>
            </a:r>
            <a:endParaRPr lang="en-US" sz="1600" dirty="0" smtClean="0">
              <a:latin typeface="Calibri" panose="020F0502020204030204" pitchFamily="34" charset="0"/>
            </a:endParaRPr>
          </a:p>
          <a:p>
            <a:pPr marL="1139825" lvl="2" indent="0" eaLnBrk="1" hangingPunct="1">
              <a:spcBef>
                <a:spcPct val="0"/>
              </a:spcBef>
              <a:buNone/>
            </a:pPr>
            <a:r>
              <a:rPr lang="en-US" sz="1600" dirty="0" smtClean="0">
                <a:latin typeface="Calibri" panose="020F0502020204030204" pitchFamily="34" charset="0"/>
              </a:rPr>
              <a:t>Geographic Information System </a:t>
            </a:r>
          </a:p>
          <a:p>
            <a:pPr marL="1139825" lvl="2" indent="0" eaLnBrk="1" hangingPunct="1">
              <a:spcBef>
                <a:spcPct val="0"/>
              </a:spcBef>
              <a:buNone/>
            </a:pPr>
            <a:r>
              <a:rPr lang="en-US" sz="1600" dirty="0" smtClean="0">
                <a:latin typeface="Calibri" panose="020F0502020204030204" pitchFamily="34" charset="0"/>
              </a:rPr>
              <a:t>(GIS) to disseminate critical </a:t>
            </a:r>
          </a:p>
          <a:p>
            <a:pPr marL="1139825" lvl="2" indent="0" eaLnBrk="1" hangingPunct="1">
              <a:spcBef>
                <a:spcPct val="0"/>
              </a:spcBef>
              <a:buNone/>
            </a:pPr>
            <a:r>
              <a:rPr lang="en-US" sz="1600" dirty="0" smtClean="0">
                <a:latin typeface="Calibri" panose="020F0502020204030204" pitchFamily="34" charset="0"/>
              </a:rPr>
              <a:t>weather </a:t>
            </a:r>
            <a:r>
              <a:rPr lang="en-US" sz="1600" dirty="0">
                <a:latin typeface="Calibri" panose="020F0502020204030204" pitchFamily="34" charset="0"/>
              </a:rPr>
              <a:t>and </a:t>
            </a:r>
            <a:r>
              <a:rPr lang="en-US" sz="1600" dirty="0" smtClean="0">
                <a:latin typeface="Calibri" panose="020F0502020204030204" pitchFamily="34" charset="0"/>
              </a:rPr>
              <a:t>environmental data</a:t>
            </a:r>
            <a:endParaRPr lang="en-US" sz="1600" i="1" dirty="0">
              <a:latin typeface="Calibri" panose="020F0502020204030204" pitchFamily="34" charset="0"/>
            </a:endParaRPr>
          </a:p>
          <a:p>
            <a:pPr marL="857250" lvl="2" indent="0" eaLnBrk="1" hangingPunct="1">
              <a:spcBef>
                <a:spcPct val="0"/>
              </a:spcBef>
              <a:buNone/>
            </a:pPr>
            <a:endParaRPr lang="en-US" sz="800" dirty="0" smtClean="0">
              <a:latin typeface="Calibri" panose="020F0502020204030204" pitchFamily="34" charset="0"/>
            </a:endParaRPr>
          </a:p>
          <a:p>
            <a:pPr marL="914400" lvl="1" indent="-342900" eaLnBrk="1" hangingPunct="1">
              <a:spcBef>
                <a:spcPct val="0"/>
              </a:spcBef>
              <a:buFont typeface="Calibri" panose="020F0502020204030204" pitchFamily="34" charset="0"/>
              <a:buChar char="‒"/>
            </a:pPr>
            <a:r>
              <a:rPr lang="en-US" sz="1800" b="1" dirty="0" smtClean="0">
                <a:latin typeface="Calibri" panose="020F0502020204030204" pitchFamily="34" charset="0"/>
              </a:rPr>
              <a:t>Virtualized Application Services</a:t>
            </a:r>
          </a:p>
          <a:p>
            <a:pPr lvl="2" eaLnBrk="1" hangingPunct="1">
              <a:spcBef>
                <a:spcPct val="0"/>
              </a:spcBef>
            </a:pPr>
            <a:r>
              <a:rPr lang="en-US" sz="1600" dirty="0" smtClean="0">
                <a:latin typeface="Calibri" panose="020F0502020204030204" pitchFamily="34" charset="0"/>
              </a:rPr>
              <a:t>Provide aggregated and </a:t>
            </a:r>
          </a:p>
          <a:p>
            <a:pPr marL="914400" lvl="2" indent="0" eaLnBrk="1" hangingPunct="1">
              <a:spcBef>
                <a:spcPct val="0"/>
              </a:spcBef>
              <a:buNone/>
            </a:pPr>
            <a:r>
              <a:rPr lang="en-US" sz="1600" dirty="0" smtClean="0">
                <a:latin typeface="Calibri" panose="020F0502020204030204" pitchFamily="34" charset="0"/>
              </a:rPr>
              <a:t>     consolidated critical </a:t>
            </a:r>
          </a:p>
          <a:p>
            <a:pPr marL="914400" lvl="2" indent="0" eaLnBrk="1" hangingPunct="1">
              <a:spcBef>
                <a:spcPct val="0"/>
              </a:spcBef>
              <a:buNone/>
            </a:pPr>
            <a:r>
              <a:rPr lang="en-US" sz="1600" dirty="0" smtClean="0">
                <a:latin typeface="Calibri" panose="020F0502020204030204" pitchFamily="34" charset="0"/>
              </a:rPr>
              <a:t>     software applications</a:t>
            </a:r>
          </a:p>
          <a:p>
            <a:pPr marL="857250" lvl="2" indent="0" eaLnBrk="1" hangingPunct="1">
              <a:spcBef>
                <a:spcPct val="0"/>
              </a:spcBef>
              <a:buNone/>
            </a:pPr>
            <a:endParaRPr lang="en-US" sz="800" b="1" dirty="0" smtClean="0">
              <a:latin typeface="Calibri" panose="020F0502020204030204" pitchFamily="34" charset="0"/>
            </a:endParaRPr>
          </a:p>
          <a:p>
            <a:pPr marL="457200" lvl="1" indent="0" eaLnBrk="1" hangingPunct="1">
              <a:spcBef>
                <a:spcPct val="0"/>
              </a:spcBef>
              <a:buNone/>
            </a:pPr>
            <a:endParaRPr lang="en-US" sz="800" b="1" dirty="0" smtClean="0">
              <a:latin typeface="Calibri" panose="020F0502020204030204" pitchFamily="34" charset="0"/>
            </a:endParaRPr>
          </a:p>
        </p:txBody>
      </p:sp>
    </p:spTree>
    <p:extLst>
      <p:ext uri="{BB962C8B-B14F-4D97-AF65-F5344CB8AC3E}">
        <p14:creationId xmlns:p14="http://schemas.microsoft.com/office/powerpoint/2010/main" val="375630643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066800"/>
            <a:ext cx="8839200" cy="5257800"/>
          </a:xfrm>
        </p:spPr>
        <p:txBody>
          <a:bodyPr/>
          <a:lstStyle/>
          <a:p>
            <a:pPr eaLnBrk="1" hangingPunct="1">
              <a:spcBef>
                <a:spcPct val="0"/>
              </a:spcBef>
              <a:defRPr/>
            </a:pPr>
            <a:r>
              <a:rPr lang="en-US" sz="2000" dirty="0"/>
              <a:t>NWS Dissemination Portfolio and NOAA </a:t>
            </a:r>
            <a:r>
              <a:rPr lang="en-US" sz="2000" dirty="0" smtClean="0"/>
              <a:t>IDP</a:t>
            </a:r>
            <a:endParaRPr lang="en-US" sz="800" dirty="0"/>
          </a:p>
          <a:p>
            <a:pPr lvl="1" eaLnBrk="1" hangingPunct="1">
              <a:spcBef>
                <a:spcPts val="348"/>
              </a:spcBef>
              <a:defRPr/>
            </a:pPr>
            <a:r>
              <a:rPr lang="en-US" sz="1800" dirty="0"/>
              <a:t>Fixing and maintaining</a:t>
            </a:r>
          </a:p>
          <a:p>
            <a:pPr lvl="1" eaLnBrk="1" hangingPunct="1">
              <a:spcBef>
                <a:spcPts val="348"/>
              </a:spcBef>
              <a:defRPr/>
            </a:pPr>
            <a:r>
              <a:rPr lang="en-US" sz="1800" dirty="0"/>
              <a:t>Delivering near-term and incremental capability and reliability upgrades</a:t>
            </a:r>
          </a:p>
          <a:p>
            <a:pPr lvl="1" eaLnBrk="1" hangingPunct="1">
              <a:spcBef>
                <a:spcPts val="348"/>
              </a:spcBef>
              <a:defRPr/>
            </a:pPr>
            <a:r>
              <a:rPr lang="en-US" sz="1800" dirty="0"/>
              <a:t>Planning and executing long-term solutions</a:t>
            </a:r>
          </a:p>
          <a:p>
            <a:pPr eaLnBrk="1" hangingPunct="1">
              <a:spcBef>
                <a:spcPct val="0"/>
              </a:spcBef>
              <a:defRPr/>
            </a:pPr>
            <a:endParaRPr lang="en-US" sz="2000" dirty="0" smtClean="0"/>
          </a:p>
          <a:p>
            <a:pPr eaLnBrk="1" hangingPunct="1">
              <a:spcBef>
                <a:spcPct val="0"/>
              </a:spcBef>
              <a:defRPr/>
            </a:pPr>
            <a:r>
              <a:rPr lang="en-US" sz="2000" dirty="0" smtClean="0"/>
              <a:t>NWS manages planned and unplanned outages on a daily basis across the nation </a:t>
            </a:r>
          </a:p>
          <a:p>
            <a:pPr marL="0" indent="0" eaLnBrk="1" hangingPunct="1">
              <a:spcBef>
                <a:spcPct val="0"/>
              </a:spcBef>
              <a:buNone/>
              <a:defRPr/>
            </a:pPr>
            <a:endParaRPr lang="en-US" sz="2000" dirty="0"/>
          </a:p>
          <a:p>
            <a:pPr eaLnBrk="1" hangingPunct="1">
              <a:spcBef>
                <a:spcPct val="0"/>
              </a:spcBef>
              <a:defRPr/>
            </a:pPr>
            <a:r>
              <a:rPr lang="en-US" sz="2000" dirty="0" smtClean="0"/>
              <a:t>NWS </a:t>
            </a:r>
            <a:r>
              <a:rPr lang="en-US" sz="2000" dirty="0"/>
              <a:t>has experienced dissemination outages with </a:t>
            </a:r>
            <a:r>
              <a:rPr lang="en-US" sz="2000" dirty="0" smtClean="0"/>
              <a:t>nearly national </a:t>
            </a:r>
            <a:r>
              <a:rPr lang="en-US" sz="2000" dirty="0"/>
              <a:t>impacts during severe weather events </a:t>
            </a:r>
          </a:p>
          <a:p>
            <a:pPr lvl="1" eaLnBrk="1" hangingPunct="1">
              <a:spcBef>
                <a:spcPts val="348"/>
              </a:spcBef>
              <a:defRPr/>
            </a:pPr>
            <a:r>
              <a:rPr lang="en-US" sz="1800" dirty="0" smtClean="0"/>
              <a:t>Technical and organizational challenges resulting from NWS Enterprise stovepipes</a:t>
            </a:r>
          </a:p>
          <a:p>
            <a:pPr lvl="1" eaLnBrk="1" hangingPunct="1">
              <a:spcBef>
                <a:spcPts val="348"/>
              </a:spcBef>
              <a:defRPr/>
            </a:pPr>
            <a:r>
              <a:rPr lang="en-US" sz="1800" dirty="0" smtClean="0"/>
              <a:t>Highlighted need for reliable networks and dissemination systems</a:t>
            </a:r>
          </a:p>
          <a:p>
            <a:pPr lvl="1" eaLnBrk="1" hangingPunct="1">
              <a:spcBef>
                <a:spcPts val="348"/>
              </a:spcBef>
              <a:defRPr/>
            </a:pPr>
            <a:r>
              <a:rPr lang="en-US" sz="1800" dirty="0" smtClean="0"/>
              <a:t>Diverse outages since </a:t>
            </a:r>
            <a:r>
              <a:rPr lang="en-US" sz="1800" dirty="0"/>
              <a:t>September </a:t>
            </a:r>
            <a:r>
              <a:rPr lang="en-US" sz="1800" dirty="0" smtClean="0"/>
              <a:t>2013</a:t>
            </a:r>
          </a:p>
          <a:p>
            <a:pPr lvl="2" eaLnBrk="1" hangingPunct="1">
              <a:spcBef>
                <a:spcPts val="348"/>
              </a:spcBef>
              <a:defRPr/>
            </a:pPr>
            <a:r>
              <a:rPr lang="en-US" sz="1600" dirty="0" smtClean="0"/>
              <a:t>Government and non-government telecommunications infrastructure</a:t>
            </a:r>
          </a:p>
          <a:p>
            <a:pPr lvl="2" eaLnBrk="1" hangingPunct="1">
              <a:spcBef>
                <a:spcPts val="348"/>
              </a:spcBef>
              <a:defRPr/>
            </a:pPr>
            <a:r>
              <a:rPr lang="en-US" sz="1600" dirty="0" smtClean="0"/>
              <a:t>NWS offices’ “last mile” single </a:t>
            </a:r>
            <a:r>
              <a:rPr lang="en-US" sz="1600" dirty="0"/>
              <a:t>points of </a:t>
            </a:r>
            <a:r>
              <a:rPr lang="en-US" sz="1600" dirty="0" smtClean="0"/>
              <a:t>failures</a:t>
            </a:r>
          </a:p>
          <a:p>
            <a:pPr lvl="2" eaLnBrk="1" hangingPunct="1">
              <a:spcBef>
                <a:spcPts val="348"/>
              </a:spcBef>
              <a:defRPr/>
            </a:pPr>
            <a:r>
              <a:rPr lang="en-US" sz="1600" dirty="0" smtClean="0"/>
              <a:t>Web </a:t>
            </a:r>
            <a:r>
              <a:rPr lang="en-US" sz="1600" dirty="0"/>
              <a:t>capacity limitations </a:t>
            </a:r>
            <a:endParaRPr lang="en-US" sz="1600" dirty="0" smtClean="0"/>
          </a:p>
          <a:p>
            <a:pPr lvl="2" eaLnBrk="1" hangingPunct="1">
              <a:spcBef>
                <a:spcPts val="348"/>
              </a:spcBef>
              <a:defRPr/>
            </a:pPr>
            <a:r>
              <a:rPr lang="en-US" sz="1600" dirty="0" smtClean="0"/>
              <a:t>End </a:t>
            </a:r>
            <a:r>
              <a:rPr lang="en-US" sz="1600" dirty="0"/>
              <a:t>of life NWS Field </a:t>
            </a:r>
            <a:r>
              <a:rPr lang="en-US" sz="1600" dirty="0" smtClean="0"/>
              <a:t>systems</a:t>
            </a:r>
            <a:endParaRPr lang="en-US" sz="800" dirty="0" smtClean="0"/>
          </a:p>
          <a:p>
            <a:pPr lvl="1" eaLnBrk="1" hangingPunct="1">
              <a:spcBef>
                <a:spcPct val="0"/>
              </a:spcBef>
              <a:defRPr/>
            </a:pPr>
            <a:endParaRPr lang="en-US" dirty="0"/>
          </a:p>
          <a:p>
            <a:pPr eaLnBrk="1" hangingPunct="1">
              <a:spcBef>
                <a:spcPct val="0"/>
              </a:spcBef>
              <a:buFont typeface="Arial" charset="0"/>
              <a:buChar char="•"/>
              <a:defRPr/>
            </a:pPr>
            <a:endParaRPr lang="en-US" sz="1800" dirty="0"/>
          </a:p>
          <a:p>
            <a:pPr>
              <a:buFontTx/>
              <a:buChar char="-"/>
              <a:defRPr/>
            </a:pPr>
            <a:endParaRPr lang="en-US" sz="1800" dirty="0"/>
          </a:p>
        </p:txBody>
      </p:sp>
      <p:sp>
        <p:nvSpPr>
          <p:cNvPr id="8" name="Rectangle 2"/>
          <p:cNvSpPr txBox="1">
            <a:spLocks noChangeArrowheads="1"/>
          </p:cNvSpPr>
          <p:nvPr/>
        </p:nvSpPr>
        <p:spPr>
          <a:xfrm>
            <a:off x="920750" y="2286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dirty="0" smtClean="0">
                <a:latin typeface="+mn-lt"/>
              </a:rPr>
              <a:t>NWS Dissemination Challenges and Solutions</a:t>
            </a:r>
            <a:endParaRPr lang="en-US" sz="2400" dirty="0">
              <a:latin typeface="+mn-lt"/>
            </a:endParaRPr>
          </a:p>
        </p:txBody>
      </p:sp>
      <p:sp>
        <p:nvSpPr>
          <p:cNvPr id="204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fld id="{E8BE6958-A76A-498E-9056-F252F6A76EC4}" type="slidenum">
              <a:rPr lang="en-US" altLang="en-US" sz="1200">
                <a:solidFill>
                  <a:srgbClr val="898989"/>
                </a:solidFill>
                <a:latin typeface="Arial" pitchFamily="34" charset="0"/>
              </a:rPr>
              <a:pPr>
                <a:buFontTx/>
                <a:buNone/>
              </a:pPr>
              <a:t>7</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140017648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BB46B7A4-0E2D-4E36-AA13-C048935C6A70}" type="slidenum">
              <a:rPr lang="en-US" altLang="en-US" sz="1200">
                <a:solidFill>
                  <a:srgbClr val="898989"/>
                </a:solidFill>
                <a:latin typeface="Arial" charset="0"/>
              </a:rPr>
              <a:pPr>
                <a:buFontTx/>
                <a:buNone/>
              </a:pPr>
              <a:t>8</a:t>
            </a:fld>
            <a:endParaRPr lang="en-US" altLang="en-US" sz="1200">
              <a:solidFill>
                <a:srgbClr val="898989"/>
              </a:solidFill>
              <a:latin typeface="Arial" charset="0"/>
            </a:endParaRPr>
          </a:p>
        </p:txBody>
      </p:sp>
      <p:sp>
        <p:nvSpPr>
          <p:cNvPr id="4" name="Rectangle 2"/>
          <p:cNvSpPr txBox="1">
            <a:spLocks noChangeArrowheads="1"/>
          </p:cNvSpPr>
          <p:nvPr/>
        </p:nvSpPr>
        <p:spPr>
          <a:xfrm>
            <a:off x="914400" y="152400"/>
            <a:ext cx="7162800" cy="609600"/>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Dissemination Portfolio</a:t>
            </a:r>
          </a:p>
          <a:p>
            <a:pPr>
              <a:defRPr/>
            </a:pPr>
            <a:r>
              <a:rPr lang="en-US" altLang="en-US" sz="2400" dirty="0" smtClean="0"/>
              <a:t>Weather </a:t>
            </a:r>
            <a:r>
              <a:rPr lang="en-US" altLang="en-US" sz="2400" dirty="0"/>
              <a:t>Warning </a:t>
            </a:r>
            <a:r>
              <a:rPr lang="en-US" altLang="en-US" sz="2400" dirty="0" smtClean="0"/>
              <a:t>Services </a:t>
            </a:r>
            <a:endParaRPr lang="en-US" altLang="en-US" sz="240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848" y="4114800"/>
            <a:ext cx="2925477" cy="21422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
          <p:cNvSpPr txBox="1">
            <a:spLocks/>
          </p:cNvSpPr>
          <p:nvPr/>
        </p:nvSpPr>
        <p:spPr bwMode="auto">
          <a:xfrm>
            <a:off x="270431" y="1138382"/>
            <a:ext cx="5921043" cy="566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Weather Warning Services</a:t>
            </a:r>
          </a:p>
          <a:p>
            <a:pPr marL="457200" lvl="3" indent="0">
              <a:buNone/>
              <a:defRPr/>
            </a:pPr>
            <a:endParaRPr lang="en-US" sz="800" dirty="0" smtClean="0"/>
          </a:p>
          <a:p>
            <a:pPr marL="342900" lvl="2" indent="-342900">
              <a:defRPr/>
            </a:pPr>
            <a:r>
              <a:rPr lang="en-US" sz="1800" dirty="0" smtClean="0"/>
              <a:t>NOAA Weather Radio (NWR)</a:t>
            </a:r>
          </a:p>
          <a:p>
            <a:pPr marL="800100" lvl="3" indent="-342900">
              <a:defRPr/>
            </a:pPr>
            <a:r>
              <a:rPr lang="en-US" dirty="0"/>
              <a:t>Oper</a:t>
            </a:r>
            <a:r>
              <a:rPr lang="en-US" dirty="0" smtClean="0"/>
              <a:t>ates/maintains broadcast network of 1025 transmitters </a:t>
            </a:r>
            <a:r>
              <a:rPr lang="en-US" dirty="0"/>
              <a:t>to provide continuous weather information </a:t>
            </a:r>
            <a:r>
              <a:rPr lang="en-US" dirty="0" smtClean="0"/>
              <a:t>from </a:t>
            </a:r>
            <a:r>
              <a:rPr lang="en-US" dirty="0"/>
              <a:t>nearest NWS </a:t>
            </a:r>
            <a:r>
              <a:rPr lang="en-US" dirty="0" smtClean="0"/>
              <a:t>office</a:t>
            </a:r>
          </a:p>
          <a:p>
            <a:pPr marL="800100" lvl="3" indent="-342900">
              <a:defRPr/>
            </a:pPr>
            <a:r>
              <a:rPr lang="en-US" dirty="0" smtClean="0"/>
              <a:t>Broadcasts </a:t>
            </a:r>
            <a:r>
              <a:rPr lang="en-US" dirty="0"/>
              <a:t>official warnings, watches, forecasts and other hazard information </a:t>
            </a:r>
            <a:r>
              <a:rPr lang="en-US" dirty="0" smtClean="0"/>
              <a:t>24/7</a:t>
            </a:r>
          </a:p>
          <a:p>
            <a:pPr marL="800100" lvl="3" indent="-342900">
              <a:defRPr/>
            </a:pPr>
            <a:r>
              <a:rPr lang="en-US" dirty="0" smtClean="0"/>
              <a:t>Upgrade remaining 133 to solid state </a:t>
            </a:r>
            <a:r>
              <a:rPr lang="en-US" dirty="0"/>
              <a:t>NWR </a:t>
            </a:r>
            <a:r>
              <a:rPr lang="en-US" dirty="0" smtClean="0"/>
              <a:t>transmitters </a:t>
            </a:r>
          </a:p>
          <a:p>
            <a:pPr marL="457200" lvl="3" indent="0">
              <a:buNone/>
              <a:defRPr/>
            </a:pPr>
            <a:endParaRPr lang="en-US" sz="800" dirty="0" smtClean="0"/>
          </a:p>
          <a:p>
            <a:pPr marL="342900" lvl="2" indent="-342900">
              <a:defRPr/>
            </a:pPr>
            <a:r>
              <a:rPr lang="en-US" sz="1800" dirty="0"/>
              <a:t>NOAA Weather Wire Service (NWWS</a:t>
            </a:r>
            <a:r>
              <a:rPr lang="en-US" sz="1800" dirty="0" smtClean="0"/>
              <a:t>)</a:t>
            </a:r>
            <a:endParaRPr lang="en-US" sz="1800" dirty="0"/>
          </a:p>
          <a:p>
            <a:pPr marL="800100" lvl="3" indent="-342900">
              <a:defRPr/>
            </a:pPr>
            <a:r>
              <a:rPr lang="en-US" dirty="0"/>
              <a:t>Satellite data collection and redistribution system</a:t>
            </a:r>
          </a:p>
          <a:p>
            <a:pPr marL="800100" lvl="3" indent="-342900">
              <a:defRPr/>
            </a:pPr>
            <a:r>
              <a:rPr lang="en-US" dirty="0"/>
              <a:t>Timely meteorological, hydrological, climatological, and geophysical information</a:t>
            </a:r>
          </a:p>
          <a:p>
            <a:pPr marL="800100" lvl="3" indent="-342900">
              <a:defRPr/>
            </a:pPr>
            <a:r>
              <a:rPr lang="en-US" dirty="0"/>
              <a:t>New NWS enterprise architecture solution will </a:t>
            </a:r>
            <a:r>
              <a:rPr lang="en-US" dirty="0" smtClean="0"/>
              <a:t>be operational in FY15</a:t>
            </a:r>
            <a:endParaRPr lang="en-US" dirty="0"/>
          </a:p>
          <a:p>
            <a:pPr marL="800100" lvl="3" indent="-342900">
              <a:defRPr/>
            </a:pPr>
            <a:endParaRPr lang="en-US" dirty="0"/>
          </a:p>
          <a:p>
            <a:pPr marL="800100" lvl="3" indent="-342900">
              <a:defRPr/>
            </a:pPr>
            <a:endParaRPr lang="en-US" sz="1600" dirty="0" smtClean="0"/>
          </a:p>
          <a:p>
            <a:pPr marL="800100" lvl="3" indent="-342900">
              <a:defRPr/>
            </a:pPr>
            <a:endParaRPr lang="en-US" sz="1600" dirty="0" smtClean="0"/>
          </a:p>
          <a:p>
            <a:pPr marL="0" indent="0">
              <a:buNone/>
              <a:defRPr/>
            </a:pPr>
            <a:endParaRPr lang="en-US" sz="2000" b="1" dirty="0" smtClean="0"/>
          </a:p>
          <a:p>
            <a:pPr>
              <a:defRPr/>
            </a:pPr>
            <a:endParaRPr lang="en-US" sz="2000" dirty="0" smtClean="0"/>
          </a:p>
          <a:p>
            <a:pPr marL="0" indent="0">
              <a:buNone/>
              <a:defRPr/>
            </a:pPr>
            <a:endParaRPr lang="en-US" sz="2000" dirty="0" smtClean="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848" y="1905000"/>
            <a:ext cx="2727895" cy="176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0366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None/>
            </a:pPr>
            <a:fld id="{D6F91A0A-AF3E-40D8-80B7-3CA54C26B81C}" type="slidenum">
              <a:rPr lang="en-US" altLang="en-US" sz="1200">
                <a:solidFill>
                  <a:srgbClr val="898989"/>
                </a:solidFill>
                <a:latin typeface="Arial" charset="0"/>
              </a:rPr>
              <a:pPr>
                <a:buFontTx/>
                <a:buNone/>
              </a:pPr>
              <a:t>9</a:t>
            </a:fld>
            <a:endParaRPr lang="en-US" altLang="en-US" sz="1200">
              <a:solidFill>
                <a:srgbClr val="898989"/>
              </a:solidFill>
              <a:latin typeface="Arial" charset="0"/>
            </a:endParaRPr>
          </a:p>
        </p:txBody>
      </p:sp>
      <p:sp>
        <p:nvSpPr>
          <p:cNvPr id="4" name="Rectangle 2"/>
          <p:cNvSpPr txBox="1">
            <a:spLocks noChangeArrowheads="1"/>
          </p:cNvSpPr>
          <p:nvPr/>
        </p:nvSpPr>
        <p:spPr>
          <a:xfrm>
            <a:off x="914400" y="228600"/>
            <a:ext cx="7162800" cy="609600"/>
          </a:xfrm>
          <a:prstGeom prst="rect">
            <a:avLst/>
          </a:prstGeom>
        </p:spPr>
        <p:txBody>
          <a:bodyPr anchor="ct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2400" dirty="0" smtClean="0"/>
              <a:t>Dissemination Portfolio </a:t>
            </a:r>
          </a:p>
          <a:p>
            <a:pPr>
              <a:defRPr/>
            </a:pPr>
            <a:r>
              <a:rPr lang="en-US" altLang="en-US" sz="2400" dirty="0" smtClean="0"/>
              <a:t>Dissemination Infrastructure Services</a:t>
            </a:r>
            <a:endParaRPr lang="en-US" altLang="en-US" sz="2400" dirty="0"/>
          </a:p>
        </p:txBody>
      </p:sp>
      <p:pic>
        <p:nvPicPr>
          <p:cNvPr id="8" name="Picture 3" descr="d:\Users\philippe.draoui\AppData\Local\Microsoft\Windows\Temporary Internet Files\Content.Outlook\N64NL8KB\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81200"/>
            <a:ext cx="3046896" cy="2278186"/>
          </a:xfrm>
          <a:prstGeom prst="rect">
            <a:avLst/>
          </a:prstGeom>
          <a:ln>
            <a:noFill/>
          </a:ln>
          <a:effectLst>
            <a:softEdge rad="112500"/>
          </a:effectLst>
          <a:extLst/>
        </p:spPr>
      </p:pic>
      <p:sp>
        <p:nvSpPr>
          <p:cNvPr id="12" name="Content Placeholder 1"/>
          <p:cNvSpPr txBox="1">
            <a:spLocks/>
          </p:cNvSpPr>
          <p:nvPr/>
        </p:nvSpPr>
        <p:spPr bwMode="auto">
          <a:xfrm>
            <a:off x="228600" y="1066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Standup of Operational Dissemination Infrastructure</a:t>
            </a:r>
          </a:p>
          <a:p>
            <a:pPr marL="800100" lvl="3" indent="-342900">
              <a:defRPr/>
            </a:pPr>
            <a:r>
              <a:rPr lang="en-US" dirty="0"/>
              <a:t>S</a:t>
            </a:r>
            <a:r>
              <a:rPr lang="en-US" dirty="0" smtClean="0"/>
              <a:t>calable</a:t>
            </a:r>
            <a:r>
              <a:rPr lang="en-US" dirty="0"/>
              <a:t>, robust, secure, and 7x24x365 operational dissemination infrastructure at the NOAA Center for Weather and Climate Prediction (NCWCP), College Park, MD, and </a:t>
            </a:r>
            <a:r>
              <a:rPr lang="en-US" dirty="0" smtClean="0"/>
              <a:t>the David </a:t>
            </a:r>
            <a:r>
              <a:rPr lang="en-US" dirty="0"/>
              <a:t>Skaggs Research Center </a:t>
            </a:r>
            <a:endParaRPr lang="en-US" dirty="0" smtClean="0"/>
          </a:p>
          <a:p>
            <a:pPr marL="457200" lvl="3" indent="0">
              <a:spcBef>
                <a:spcPts val="0"/>
              </a:spcBef>
              <a:buNone/>
              <a:defRPr/>
            </a:pPr>
            <a:r>
              <a:rPr lang="en-US" dirty="0" smtClean="0"/>
              <a:t>      (</a:t>
            </a:r>
            <a:r>
              <a:rPr lang="en-US" dirty="0"/>
              <a:t>DSRC), </a:t>
            </a:r>
            <a:r>
              <a:rPr lang="en-US" dirty="0" smtClean="0"/>
              <a:t>Boulder</a:t>
            </a:r>
            <a:r>
              <a:rPr lang="en-US" dirty="0"/>
              <a:t>, </a:t>
            </a:r>
            <a:r>
              <a:rPr lang="en-US" dirty="0" smtClean="0"/>
              <a:t>CO</a:t>
            </a:r>
          </a:p>
          <a:p>
            <a:pPr marL="457200" lvl="3" indent="0">
              <a:buNone/>
              <a:defRPr/>
            </a:pPr>
            <a:endParaRPr lang="en-US" sz="800" dirty="0" smtClean="0"/>
          </a:p>
          <a:p>
            <a:pPr marL="1257300" lvl="4" indent="-342900">
              <a:spcBef>
                <a:spcPts val="0"/>
              </a:spcBef>
              <a:buFont typeface="Arial" panose="020B0604020202020204" pitchFamily="34" charset="0"/>
              <a:buChar char="•"/>
              <a:defRPr/>
            </a:pPr>
            <a:r>
              <a:rPr lang="en-US" sz="1600" dirty="0" smtClean="0">
                <a:solidFill>
                  <a:srgbClr val="00A1DE"/>
                </a:solidFill>
              </a:rPr>
              <a:t>Migrating </a:t>
            </a:r>
            <a:r>
              <a:rPr lang="en-US" sz="1600" dirty="0">
                <a:solidFill>
                  <a:srgbClr val="00A1DE"/>
                </a:solidFill>
              </a:rPr>
              <a:t>critical NOAA and NWS </a:t>
            </a:r>
            <a:endParaRPr lang="en-US" sz="1600" dirty="0" smtClean="0">
              <a:solidFill>
                <a:srgbClr val="00A1DE"/>
              </a:solidFill>
            </a:endParaRPr>
          </a:p>
          <a:p>
            <a:pPr marL="914400" lvl="4" indent="0">
              <a:spcBef>
                <a:spcPts val="0"/>
              </a:spcBef>
              <a:buNone/>
              <a:defRPr/>
            </a:pPr>
            <a:r>
              <a:rPr lang="en-US" sz="1600" dirty="0" smtClean="0">
                <a:solidFill>
                  <a:srgbClr val="00A1DE"/>
                </a:solidFill>
              </a:rPr>
              <a:t>       operational dissemination </a:t>
            </a:r>
            <a:r>
              <a:rPr lang="en-US" sz="1600" dirty="0">
                <a:solidFill>
                  <a:srgbClr val="00A1DE"/>
                </a:solidFill>
              </a:rPr>
              <a:t>applications </a:t>
            </a:r>
            <a:endParaRPr lang="en-US" sz="1600" dirty="0" smtClean="0">
              <a:solidFill>
                <a:srgbClr val="00A1DE"/>
              </a:solidFill>
            </a:endParaRPr>
          </a:p>
          <a:p>
            <a:pPr marL="914400" lvl="4" indent="0">
              <a:spcBef>
                <a:spcPts val="0"/>
              </a:spcBef>
              <a:buNone/>
              <a:defRPr/>
            </a:pPr>
            <a:r>
              <a:rPr lang="en-US" sz="1600" dirty="0">
                <a:solidFill>
                  <a:srgbClr val="00A1DE"/>
                </a:solidFill>
              </a:rPr>
              <a:t> </a:t>
            </a:r>
            <a:r>
              <a:rPr lang="en-US" sz="1600" dirty="0" smtClean="0">
                <a:solidFill>
                  <a:srgbClr val="00A1DE"/>
                </a:solidFill>
              </a:rPr>
              <a:t>      including </a:t>
            </a:r>
            <a:r>
              <a:rPr lang="en-US" sz="1600" u="sng" dirty="0" smtClean="0">
                <a:solidFill>
                  <a:srgbClr val="00A1DE"/>
                </a:solidFill>
              </a:rPr>
              <a:t>NWS Telecommunications </a:t>
            </a:r>
          </a:p>
          <a:p>
            <a:pPr marL="914400" lvl="4" indent="0">
              <a:spcBef>
                <a:spcPts val="0"/>
              </a:spcBef>
              <a:buNone/>
              <a:defRPr/>
            </a:pPr>
            <a:r>
              <a:rPr lang="en-US" sz="1600" dirty="0">
                <a:solidFill>
                  <a:srgbClr val="00A1DE"/>
                </a:solidFill>
              </a:rPr>
              <a:t> </a:t>
            </a:r>
            <a:r>
              <a:rPr lang="en-US" sz="1600" dirty="0" smtClean="0">
                <a:solidFill>
                  <a:srgbClr val="00A1DE"/>
                </a:solidFill>
              </a:rPr>
              <a:t>      </a:t>
            </a:r>
            <a:r>
              <a:rPr lang="en-US" sz="1600" u="sng" dirty="0" smtClean="0">
                <a:solidFill>
                  <a:srgbClr val="00A1DE"/>
                </a:solidFill>
              </a:rPr>
              <a:t>Gateway (NWSTG)</a:t>
            </a:r>
            <a:r>
              <a:rPr lang="en-US" sz="1600" dirty="0" smtClean="0">
                <a:solidFill>
                  <a:srgbClr val="00A1DE"/>
                </a:solidFill>
              </a:rPr>
              <a:t>, Multi-Radar/Multi-</a:t>
            </a:r>
          </a:p>
          <a:p>
            <a:pPr marL="914400" lvl="4" indent="0">
              <a:spcBef>
                <a:spcPts val="0"/>
              </a:spcBef>
              <a:buNone/>
              <a:defRPr/>
            </a:pPr>
            <a:r>
              <a:rPr lang="en-US" sz="1600" dirty="0">
                <a:solidFill>
                  <a:srgbClr val="00A1DE"/>
                </a:solidFill>
              </a:rPr>
              <a:t> </a:t>
            </a:r>
            <a:r>
              <a:rPr lang="en-US" sz="1600" dirty="0" smtClean="0">
                <a:solidFill>
                  <a:srgbClr val="00A1DE"/>
                </a:solidFill>
              </a:rPr>
              <a:t>      Sensor (MRMS), Meteorological</a:t>
            </a:r>
          </a:p>
          <a:p>
            <a:pPr marL="1254125" lvl="4" indent="0">
              <a:spcBef>
                <a:spcPts val="0"/>
              </a:spcBef>
              <a:buNone/>
              <a:defRPr/>
            </a:pPr>
            <a:r>
              <a:rPr lang="en-US" sz="1600" dirty="0" smtClean="0">
                <a:solidFill>
                  <a:srgbClr val="00A1DE"/>
                </a:solidFill>
              </a:rPr>
              <a:t>Assimilation </a:t>
            </a:r>
            <a:r>
              <a:rPr lang="en-US" sz="1600" dirty="0">
                <a:solidFill>
                  <a:srgbClr val="00A1DE"/>
                </a:solidFill>
              </a:rPr>
              <a:t>Data Ingest System (MADIS), </a:t>
            </a:r>
            <a:endParaRPr lang="en-US" sz="1600" dirty="0" smtClean="0">
              <a:solidFill>
                <a:srgbClr val="00A1DE"/>
              </a:solidFill>
            </a:endParaRPr>
          </a:p>
          <a:p>
            <a:pPr marL="1254125" lvl="4" indent="0">
              <a:spcBef>
                <a:spcPts val="0"/>
              </a:spcBef>
              <a:buNone/>
              <a:defRPr/>
            </a:pPr>
            <a:r>
              <a:rPr lang="en-US" sz="1600" dirty="0" smtClean="0">
                <a:solidFill>
                  <a:srgbClr val="00A1DE"/>
                </a:solidFill>
              </a:rPr>
              <a:t>NWS Information </a:t>
            </a:r>
            <a:r>
              <a:rPr lang="en-US" sz="1600" dirty="0">
                <a:solidFill>
                  <a:srgbClr val="00A1DE"/>
                </a:solidFill>
              </a:rPr>
              <a:t>Dissemination System </a:t>
            </a:r>
            <a:endParaRPr lang="en-US" sz="1600" dirty="0" smtClean="0">
              <a:solidFill>
                <a:srgbClr val="00A1DE"/>
              </a:solidFill>
            </a:endParaRPr>
          </a:p>
          <a:p>
            <a:pPr marL="1254125" lvl="4" indent="0">
              <a:spcBef>
                <a:spcPts val="0"/>
              </a:spcBef>
              <a:buNone/>
              <a:defRPr/>
            </a:pPr>
            <a:r>
              <a:rPr lang="en-US" sz="1600" dirty="0" smtClean="0">
                <a:solidFill>
                  <a:srgbClr val="00A1DE"/>
                </a:solidFill>
              </a:rPr>
              <a:t>(</a:t>
            </a:r>
            <a:r>
              <a:rPr lang="en-US" sz="1600" dirty="0">
                <a:solidFill>
                  <a:srgbClr val="00A1DE"/>
                </a:solidFill>
              </a:rPr>
              <a:t>NIDS), and </a:t>
            </a:r>
            <a:r>
              <a:rPr lang="en-US" sz="1600" dirty="0" smtClean="0">
                <a:solidFill>
                  <a:srgbClr val="00A1DE"/>
                </a:solidFill>
              </a:rPr>
              <a:t>GIS</a:t>
            </a:r>
          </a:p>
          <a:p>
            <a:pPr marL="800100" lvl="3" indent="-342900">
              <a:defRPr/>
            </a:pPr>
            <a:endParaRPr lang="en-US" sz="800" dirty="0" smtClean="0"/>
          </a:p>
          <a:p>
            <a:pPr marL="800100" lvl="3" indent="-342900">
              <a:defRPr/>
            </a:pPr>
            <a:r>
              <a:rPr lang="en-US" dirty="0" smtClean="0"/>
              <a:t>Execute termination of obsolete </a:t>
            </a:r>
          </a:p>
          <a:p>
            <a:pPr marL="795338" lvl="3" indent="0">
              <a:spcBef>
                <a:spcPts val="0"/>
              </a:spcBef>
              <a:buNone/>
              <a:defRPr/>
            </a:pPr>
            <a:r>
              <a:rPr lang="en-US" dirty="0" smtClean="0"/>
              <a:t>dissemination programs, projects and systems</a:t>
            </a:r>
          </a:p>
          <a:p>
            <a:pPr marL="803275" lvl="3" indent="0">
              <a:spcBef>
                <a:spcPts val="0"/>
              </a:spcBef>
              <a:buNone/>
              <a:defRPr/>
            </a:pPr>
            <a:endParaRPr lang="en-US" sz="800" dirty="0" smtClean="0"/>
          </a:p>
          <a:p>
            <a:pPr marL="800100" lvl="3" indent="-342900">
              <a:defRPr/>
            </a:pPr>
            <a:r>
              <a:rPr lang="en-US" dirty="0" smtClean="0"/>
              <a:t>Continuous system scanning and monitoring for </a:t>
            </a:r>
          </a:p>
          <a:p>
            <a:pPr marL="803275" lvl="3" indent="0">
              <a:spcBef>
                <a:spcPts val="0"/>
              </a:spcBef>
              <a:buNone/>
              <a:defRPr/>
            </a:pPr>
            <a:r>
              <a:rPr lang="en-US" dirty="0" smtClean="0"/>
              <a:t>security vulnerabilities and detection of security </a:t>
            </a:r>
          </a:p>
          <a:p>
            <a:pPr marL="803275" lvl="3" indent="0">
              <a:spcBef>
                <a:spcPts val="0"/>
              </a:spcBef>
              <a:buNone/>
              <a:defRPr/>
            </a:pPr>
            <a:r>
              <a:rPr lang="en-US" dirty="0" smtClean="0"/>
              <a:t>threats or intrusions</a:t>
            </a:r>
          </a:p>
          <a:p>
            <a:pPr>
              <a:defRPr/>
            </a:pPr>
            <a:endParaRPr lang="en-US" sz="1800" dirty="0" smtClean="0"/>
          </a:p>
          <a:p>
            <a:pPr marL="0" indent="0">
              <a:buNone/>
              <a:defRPr/>
            </a:pPr>
            <a:endParaRPr lang="en-US" sz="2000" b="1" dirty="0" smtClean="0"/>
          </a:p>
          <a:p>
            <a:pPr>
              <a:defRPr/>
            </a:pPr>
            <a:endParaRPr lang="en-US" sz="2000" dirty="0" smtClean="0"/>
          </a:p>
          <a:p>
            <a:pPr marL="0" indent="0">
              <a:buNone/>
              <a:defRPr/>
            </a:pPr>
            <a:endParaRPr lang="en-US" sz="2000" dirty="0" smtClean="0"/>
          </a:p>
        </p:txBody>
      </p:sp>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4976" y="4419592"/>
            <a:ext cx="3047428" cy="2286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5953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93683</TotalTime>
  <Words>1086</Words>
  <Application>Microsoft Office PowerPoint</Application>
  <PresentationFormat>On-screen Show (4:3)</PresentationFormat>
  <Paragraphs>229</Paragraphs>
  <Slides>19</Slides>
  <Notes>11</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1_Office Theme</vt:lpstr>
      <vt:lpstr>Custom Design</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WIS GISC Washington status as of September 2015</vt:lpstr>
      <vt:lpstr>WIS GISC Washington status as of September 2015</vt:lpstr>
      <vt:lpstr>WIS GISC Washington Next Steps Moving Forward</vt:lpstr>
      <vt:lpstr>Incoming RMDCN to USA</vt:lpstr>
      <vt:lpstr>Outgoing RMDCN from USA</vt:lpstr>
      <vt:lpstr>RMDCN Evolution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NITRB Standard Presentation Format</dc:title>
  <dc:creator>M2Strategy</dc:creator>
  <cp:lastModifiedBy>Fred Branski</cp:lastModifiedBy>
  <cp:revision>3607</cp:revision>
  <cp:lastPrinted>2015-10-02T18:20:03Z</cp:lastPrinted>
  <dcterms:created xsi:type="dcterms:W3CDTF">2003-08-07T18:06:43Z</dcterms:created>
  <dcterms:modified xsi:type="dcterms:W3CDTF">2015-10-05T17:45:13Z</dcterms:modified>
</cp:coreProperties>
</file>